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72" r:id="rId3"/>
    <p:sldId id="273" r:id="rId4"/>
    <p:sldId id="274" r:id="rId5"/>
    <p:sldId id="275" r:id="rId6"/>
    <p:sldId id="276" r:id="rId7"/>
    <p:sldId id="257" r:id="rId8"/>
    <p:sldId id="263" r:id="rId9"/>
    <p:sldId id="258" r:id="rId10"/>
    <p:sldId id="264" r:id="rId11"/>
    <p:sldId id="259" r:id="rId12"/>
    <p:sldId id="260" r:id="rId13"/>
    <p:sldId id="261" r:id="rId14"/>
    <p:sldId id="265" r:id="rId15"/>
    <p:sldId id="262" r:id="rId16"/>
    <p:sldId id="268" r:id="rId17"/>
    <p:sldId id="266" r:id="rId18"/>
    <p:sldId id="269" r:id="rId19"/>
    <p:sldId id="267" r:id="rId20"/>
    <p:sldId id="270" r:id="rId21"/>
    <p:sldId id="271" r:id="rId22"/>
    <p:sldId id="278" r:id="rId23"/>
    <p:sldId id="8545" r:id="rId24"/>
    <p:sldId id="279" r:id="rId25"/>
    <p:sldId id="8546" r:id="rId26"/>
    <p:sldId id="280" r:id="rId27"/>
    <p:sldId id="1821" r:id="rId28"/>
    <p:sldId id="8304" r:id="rId29"/>
    <p:sldId id="3294" r:id="rId30"/>
    <p:sldId id="3365" r:id="rId31"/>
    <p:sldId id="277" r:id="rId32"/>
    <p:sldId id="281" r:id="rId33"/>
    <p:sldId id="8305" r:id="rId34"/>
    <p:sldId id="8301" r:id="rId35"/>
    <p:sldId id="8544" r:id="rId36"/>
    <p:sldId id="8518" r:id="rId37"/>
    <p:sldId id="3746" r:id="rId38"/>
    <p:sldId id="3448" r:id="rId39"/>
    <p:sldId id="18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neet Singh Solanki" initials="PSS" lastIdx="6" clrIdx="0">
    <p:extLst>
      <p:ext uri="{19B8F6BF-5375-455C-9EA6-DF929625EA0E}">
        <p15:presenceInfo xmlns:p15="http://schemas.microsoft.com/office/powerpoint/2012/main" userId="S::prsol@microsoft.com::019d485c-1675-4ea4-b8a1-a6792b586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EF993-394A-4AF1-B5E5-13391B9CD323}" v="120" dt="2019-03-10T20:27:40.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4660"/>
  </p:normalViewPr>
  <p:slideViewPr>
    <p:cSldViewPr snapToGrid="0">
      <p:cViewPr varScale="1">
        <p:scale>
          <a:sx n="132" d="100"/>
          <a:sy n="132" d="100"/>
        </p:scale>
        <p:origin x="84"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bert Murphy" userId="7a71e747-b122-47ea-b426-44ce2319c6d9" providerId="ADAL" clId="{B59EF993-394A-4AF1-B5E5-13391B9CD323}"/>
    <pc:docChg chg="undo custSel addSld delSld modSld sldOrd">
      <pc:chgData name="Delbert Murphy" userId="7a71e747-b122-47ea-b426-44ce2319c6d9" providerId="ADAL" clId="{B59EF993-394A-4AF1-B5E5-13391B9CD323}" dt="2019-03-10T20:27:40.440" v="7120"/>
      <pc:docMkLst>
        <pc:docMk/>
      </pc:docMkLst>
      <pc:sldChg chg="delSp modSp add">
        <pc:chgData name="Delbert Murphy" userId="7a71e747-b122-47ea-b426-44ce2319c6d9" providerId="ADAL" clId="{B59EF993-394A-4AF1-B5E5-13391B9CD323}" dt="2019-02-22T19:14:53.860" v="937" actId="20577"/>
        <pc:sldMkLst>
          <pc:docMk/>
          <pc:sldMk cId="2600991724" sldId="256"/>
        </pc:sldMkLst>
        <pc:spChg chg="mod">
          <ac:chgData name="Delbert Murphy" userId="7a71e747-b122-47ea-b426-44ce2319c6d9" providerId="ADAL" clId="{B59EF993-394A-4AF1-B5E5-13391B9CD323}" dt="2019-02-22T19:14:53.860" v="937" actId="20577"/>
          <ac:spMkLst>
            <pc:docMk/>
            <pc:sldMk cId="2600991724" sldId="256"/>
            <ac:spMk id="2" creationId="{49ECD726-51A3-42AA-86A6-BB33AB865991}"/>
          </ac:spMkLst>
        </pc:spChg>
        <pc:spChg chg="del">
          <ac:chgData name="Delbert Murphy" userId="7a71e747-b122-47ea-b426-44ce2319c6d9" providerId="ADAL" clId="{B59EF993-394A-4AF1-B5E5-13391B9CD323}" dt="2019-02-22T14:55:34.802" v="28" actId="478"/>
          <ac:spMkLst>
            <pc:docMk/>
            <pc:sldMk cId="2600991724" sldId="256"/>
            <ac:spMk id="3" creationId="{93CC093B-7D14-4342-B348-EC92FA8D67D9}"/>
          </ac:spMkLst>
        </pc:spChg>
      </pc:sldChg>
      <pc:sldChg chg="modSp add">
        <pc:chgData name="Delbert Murphy" userId="7a71e747-b122-47ea-b426-44ce2319c6d9" providerId="ADAL" clId="{B59EF993-394A-4AF1-B5E5-13391B9CD323}" dt="2019-03-04T16:10:06.138" v="3245"/>
        <pc:sldMkLst>
          <pc:docMk/>
          <pc:sldMk cId="596701395" sldId="257"/>
        </pc:sldMkLst>
        <pc:spChg chg="mod">
          <ac:chgData name="Delbert Murphy" userId="7a71e747-b122-47ea-b426-44ce2319c6d9" providerId="ADAL" clId="{B59EF993-394A-4AF1-B5E5-13391B9CD323}" dt="2019-02-22T19:11:25.995" v="738" actId="1076"/>
          <ac:spMkLst>
            <pc:docMk/>
            <pc:sldMk cId="596701395" sldId="257"/>
            <ac:spMk id="2" creationId="{309A6768-C60C-4ACA-A57E-01378D5562EF}"/>
          </ac:spMkLst>
        </pc:spChg>
        <pc:spChg chg="mod">
          <ac:chgData name="Delbert Murphy" userId="7a71e747-b122-47ea-b426-44ce2319c6d9" providerId="ADAL" clId="{B59EF993-394A-4AF1-B5E5-13391B9CD323}" dt="2019-03-04T16:10:06.138" v="3245"/>
          <ac:spMkLst>
            <pc:docMk/>
            <pc:sldMk cId="596701395" sldId="257"/>
            <ac:spMk id="3" creationId="{5E2FB856-35C8-480E-982D-D81440BCF5F9}"/>
          </ac:spMkLst>
        </pc:spChg>
      </pc:sldChg>
      <pc:sldChg chg="modSp add">
        <pc:chgData name="Delbert Murphy" userId="7a71e747-b122-47ea-b426-44ce2319c6d9" providerId="ADAL" clId="{B59EF993-394A-4AF1-B5E5-13391B9CD323}" dt="2019-03-08T14:07:21.370" v="6212" actId="20577"/>
        <pc:sldMkLst>
          <pc:docMk/>
          <pc:sldMk cId="2694685938" sldId="258"/>
        </pc:sldMkLst>
        <pc:spChg chg="mod">
          <ac:chgData name="Delbert Murphy" userId="7a71e747-b122-47ea-b426-44ce2319c6d9" providerId="ADAL" clId="{B59EF993-394A-4AF1-B5E5-13391B9CD323}" dt="2019-02-22T15:00:32.345" v="548" actId="1076"/>
          <ac:spMkLst>
            <pc:docMk/>
            <pc:sldMk cId="2694685938" sldId="258"/>
            <ac:spMk id="2" creationId="{D81EBB12-A87F-46AE-AB17-711C331FE583}"/>
          </ac:spMkLst>
        </pc:spChg>
        <pc:spChg chg="mod">
          <ac:chgData name="Delbert Murphy" userId="7a71e747-b122-47ea-b426-44ce2319c6d9" providerId="ADAL" clId="{B59EF993-394A-4AF1-B5E5-13391B9CD323}" dt="2019-03-08T14:07:21.370" v="6212" actId="20577"/>
          <ac:spMkLst>
            <pc:docMk/>
            <pc:sldMk cId="2694685938" sldId="258"/>
            <ac:spMk id="3" creationId="{7C2D8A43-0ABB-42EA-9106-E0B98AB0864B}"/>
          </ac:spMkLst>
        </pc:spChg>
      </pc:sldChg>
      <pc:sldChg chg="modSp add">
        <pc:chgData name="Delbert Murphy" userId="7a71e747-b122-47ea-b426-44ce2319c6d9" providerId="ADAL" clId="{B59EF993-394A-4AF1-B5E5-13391B9CD323}" dt="2019-02-22T19:24:30.582" v="945" actId="20577"/>
        <pc:sldMkLst>
          <pc:docMk/>
          <pc:sldMk cId="590992020" sldId="259"/>
        </pc:sldMkLst>
        <pc:spChg chg="mod">
          <ac:chgData name="Delbert Murphy" userId="7a71e747-b122-47ea-b426-44ce2319c6d9" providerId="ADAL" clId="{B59EF993-394A-4AF1-B5E5-13391B9CD323}" dt="2019-02-22T19:09:51.526" v="657" actId="20577"/>
          <ac:spMkLst>
            <pc:docMk/>
            <pc:sldMk cId="590992020" sldId="259"/>
            <ac:spMk id="2" creationId="{B3B426FC-E3C7-40F7-B547-694A0FA3B4DD}"/>
          </ac:spMkLst>
        </pc:spChg>
        <pc:spChg chg="mod">
          <ac:chgData name="Delbert Murphy" userId="7a71e747-b122-47ea-b426-44ce2319c6d9" providerId="ADAL" clId="{B59EF993-394A-4AF1-B5E5-13391B9CD323}" dt="2019-02-22T19:24:30.582" v="945" actId="20577"/>
          <ac:spMkLst>
            <pc:docMk/>
            <pc:sldMk cId="590992020" sldId="259"/>
            <ac:spMk id="3" creationId="{EF15ECAB-3969-4B8A-AE02-7E0DDED390EC}"/>
          </ac:spMkLst>
        </pc:spChg>
      </pc:sldChg>
      <pc:sldChg chg="modSp add">
        <pc:chgData name="Delbert Murphy" userId="7a71e747-b122-47ea-b426-44ce2319c6d9" providerId="ADAL" clId="{B59EF993-394A-4AF1-B5E5-13391B9CD323}" dt="2019-03-06T16:21:49.706" v="6001" actId="20577"/>
        <pc:sldMkLst>
          <pc:docMk/>
          <pc:sldMk cId="661832284" sldId="260"/>
        </pc:sldMkLst>
        <pc:spChg chg="mod">
          <ac:chgData name="Delbert Murphy" userId="7a71e747-b122-47ea-b426-44ce2319c6d9" providerId="ADAL" clId="{B59EF993-394A-4AF1-B5E5-13391B9CD323}" dt="2019-03-06T16:21:49.706" v="6001" actId="20577"/>
          <ac:spMkLst>
            <pc:docMk/>
            <pc:sldMk cId="661832284" sldId="260"/>
            <ac:spMk id="2" creationId="{B3B426FC-E3C7-40F7-B547-694A0FA3B4DD}"/>
          </ac:spMkLst>
        </pc:spChg>
        <pc:spChg chg="mod">
          <ac:chgData name="Delbert Murphy" userId="7a71e747-b122-47ea-b426-44ce2319c6d9" providerId="ADAL" clId="{B59EF993-394A-4AF1-B5E5-13391B9CD323}" dt="2019-02-26T17:37:26.375" v="2893" actId="20577"/>
          <ac:spMkLst>
            <pc:docMk/>
            <pc:sldMk cId="661832284" sldId="260"/>
            <ac:spMk id="3" creationId="{EF15ECAB-3969-4B8A-AE02-7E0DDED390EC}"/>
          </ac:spMkLst>
        </pc:spChg>
      </pc:sldChg>
      <pc:sldChg chg="modSp add">
        <pc:chgData name="Delbert Murphy" userId="7a71e747-b122-47ea-b426-44ce2319c6d9" providerId="ADAL" clId="{B59EF993-394A-4AF1-B5E5-13391B9CD323}" dt="2019-02-26T15:36:07.319" v="2085" actId="20577"/>
        <pc:sldMkLst>
          <pc:docMk/>
          <pc:sldMk cId="2304543973" sldId="261"/>
        </pc:sldMkLst>
        <pc:spChg chg="mod">
          <ac:chgData name="Delbert Murphy" userId="7a71e747-b122-47ea-b426-44ce2319c6d9" providerId="ADAL" clId="{B59EF993-394A-4AF1-B5E5-13391B9CD323}" dt="2019-02-22T19:10:41.436" v="714" actId="20577"/>
          <ac:spMkLst>
            <pc:docMk/>
            <pc:sldMk cId="2304543973" sldId="261"/>
            <ac:spMk id="2" creationId="{B3B426FC-E3C7-40F7-B547-694A0FA3B4DD}"/>
          </ac:spMkLst>
        </pc:spChg>
        <pc:spChg chg="mod">
          <ac:chgData name="Delbert Murphy" userId="7a71e747-b122-47ea-b426-44ce2319c6d9" providerId="ADAL" clId="{B59EF993-394A-4AF1-B5E5-13391B9CD323}" dt="2019-02-26T15:36:07.319" v="2085" actId="20577"/>
          <ac:spMkLst>
            <pc:docMk/>
            <pc:sldMk cId="2304543973" sldId="261"/>
            <ac:spMk id="3" creationId="{EF15ECAB-3969-4B8A-AE02-7E0DDED390EC}"/>
          </ac:spMkLst>
        </pc:spChg>
      </pc:sldChg>
      <pc:sldChg chg="modSp add">
        <pc:chgData name="Delbert Murphy" userId="7a71e747-b122-47ea-b426-44ce2319c6d9" providerId="ADAL" clId="{B59EF993-394A-4AF1-B5E5-13391B9CD323}" dt="2019-03-08T14:42:44.475" v="6701" actId="20577"/>
        <pc:sldMkLst>
          <pc:docMk/>
          <pc:sldMk cId="3157140024" sldId="262"/>
        </pc:sldMkLst>
        <pc:spChg chg="mod">
          <ac:chgData name="Delbert Murphy" userId="7a71e747-b122-47ea-b426-44ce2319c6d9" providerId="ADAL" clId="{B59EF993-394A-4AF1-B5E5-13391B9CD323}" dt="2019-02-22T19:11:04.725" v="735" actId="20577"/>
          <ac:spMkLst>
            <pc:docMk/>
            <pc:sldMk cId="3157140024" sldId="262"/>
            <ac:spMk id="2" creationId="{B3B426FC-E3C7-40F7-B547-694A0FA3B4DD}"/>
          </ac:spMkLst>
        </pc:spChg>
        <pc:spChg chg="mod">
          <ac:chgData name="Delbert Murphy" userId="7a71e747-b122-47ea-b426-44ce2319c6d9" providerId="ADAL" clId="{B59EF993-394A-4AF1-B5E5-13391B9CD323}" dt="2019-03-08T14:42:44.475" v="6701" actId="20577"/>
          <ac:spMkLst>
            <pc:docMk/>
            <pc:sldMk cId="3157140024" sldId="262"/>
            <ac:spMk id="3" creationId="{EF15ECAB-3969-4B8A-AE02-7E0DDED390EC}"/>
          </ac:spMkLst>
        </pc:spChg>
      </pc:sldChg>
      <pc:sldChg chg="modSp add">
        <pc:chgData name="Delbert Murphy" userId="7a71e747-b122-47ea-b426-44ce2319c6d9" providerId="ADAL" clId="{B59EF993-394A-4AF1-B5E5-13391B9CD323}" dt="2019-03-08T14:08:36.846" v="6240" actId="20577"/>
        <pc:sldMkLst>
          <pc:docMk/>
          <pc:sldMk cId="2723463023" sldId="263"/>
        </pc:sldMkLst>
        <pc:spChg chg="mod">
          <ac:chgData name="Delbert Murphy" userId="7a71e747-b122-47ea-b426-44ce2319c6d9" providerId="ADAL" clId="{B59EF993-394A-4AF1-B5E5-13391B9CD323}" dt="2019-02-22T19:11:46.425" v="756" actId="20577"/>
          <ac:spMkLst>
            <pc:docMk/>
            <pc:sldMk cId="2723463023" sldId="263"/>
            <ac:spMk id="2" creationId="{309A6768-C60C-4ACA-A57E-01378D5562EF}"/>
          </ac:spMkLst>
        </pc:spChg>
        <pc:spChg chg="mod">
          <ac:chgData name="Delbert Murphy" userId="7a71e747-b122-47ea-b426-44ce2319c6d9" providerId="ADAL" clId="{B59EF993-394A-4AF1-B5E5-13391B9CD323}" dt="2019-03-08T14:08:36.846" v="6240" actId="20577"/>
          <ac:spMkLst>
            <pc:docMk/>
            <pc:sldMk cId="2723463023" sldId="263"/>
            <ac:spMk id="3" creationId="{5E2FB856-35C8-480E-982D-D81440BCF5F9}"/>
          </ac:spMkLst>
        </pc:spChg>
      </pc:sldChg>
      <pc:sldChg chg="modSp add">
        <pc:chgData name="Delbert Murphy" userId="7a71e747-b122-47ea-b426-44ce2319c6d9" providerId="ADAL" clId="{B59EF993-394A-4AF1-B5E5-13391B9CD323}" dt="2019-03-08T21:16:11.546" v="6761" actId="20577"/>
        <pc:sldMkLst>
          <pc:docMk/>
          <pc:sldMk cId="1379540730" sldId="264"/>
        </pc:sldMkLst>
        <pc:spChg chg="mod">
          <ac:chgData name="Delbert Murphy" userId="7a71e747-b122-47ea-b426-44ce2319c6d9" providerId="ADAL" clId="{B59EF993-394A-4AF1-B5E5-13391B9CD323}" dt="2019-02-26T21:33:44.492" v="2949" actId="20577"/>
          <ac:spMkLst>
            <pc:docMk/>
            <pc:sldMk cId="1379540730" sldId="264"/>
            <ac:spMk id="2" creationId="{D81EBB12-A87F-46AE-AB17-711C331FE583}"/>
          </ac:spMkLst>
        </pc:spChg>
        <pc:spChg chg="mod">
          <ac:chgData name="Delbert Murphy" userId="7a71e747-b122-47ea-b426-44ce2319c6d9" providerId="ADAL" clId="{B59EF993-394A-4AF1-B5E5-13391B9CD323}" dt="2019-03-08T21:16:11.546" v="6761" actId="20577"/>
          <ac:spMkLst>
            <pc:docMk/>
            <pc:sldMk cId="1379540730" sldId="264"/>
            <ac:spMk id="3" creationId="{7C2D8A43-0ABB-42EA-9106-E0B98AB0864B}"/>
          </ac:spMkLst>
        </pc:spChg>
      </pc:sldChg>
      <pc:sldChg chg="add del">
        <pc:chgData name="Delbert Murphy" userId="7a71e747-b122-47ea-b426-44ce2319c6d9" providerId="ADAL" clId="{B59EF993-394A-4AF1-B5E5-13391B9CD323}" dt="2019-02-22T21:47:17.119" v="947" actId="2696"/>
        <pc:sldMkLst>
          <pc:docMk/>
          <pc:sldMk cId="1596932681" sldId="264"/>
        </pc:sldMkLst>
      </pc:sldChg>
      <pc:sldChg chg="modSp add">
        <pc:chgData name="Delbert Murphy" userId="7a71e747-b122-47ea-b426-44ce2319c6d9" providerId="ADAL" clId="{B59EF993-394A-4AF1-B5E5-13391B9CD323}" dt="2019-02-25T22:26:38.844" v="1812" actId="20577"/>
        <pc:sldMkLst>
          <pc:docMk/>
          <pc:sldMk cId="1971292127" sldId="265"/>
        </pc:sldMkLst>
        <pc:spChg chg="mod">
          <ac:chgData name="Delbert Murphy" userId="7a71e747-b122-47ea-b426-44ce2319c6d9" providerId="ADAL" clId="{B59EF993-394A-4AF1-B5E5-13391B9CD323}" dt="2019-02-25T22:26:38.844" v="1812" actId="20577"/>
          <ac:spMkLst>
            <pc:docMk/>
            <pc:sldMk cId="1971292127" sldId="265"/>
            <ac:spMk id="2" creationId="{4ABAFB9F-A8F2-44FC-B8D3-2D7B200491BF}"/>
          </ac:spMkLst>
        </pc:spChg>
        <pc:spChg chg="mod">
          <ac:chgData name="Delbert Murphy" userId="7a71e747-b122-47ea-b426-44ce2319c6d9" providerId="ADAL" clId="{B59EF993-394A-4AF1-B5E5-13391B9CD323}" dt="2019-02-25T22:26:33.852" v="1805" actId="20577"/>
          <ac:spMkLst>
            <pc:docMk/>
            <pc:sldMk cId="1971292127" sldId="265"/>
            <ac:spMk id="3" creationId="{C736E373-6BCF-4034-90D9-4E3813879DCA}"/>
          </ac:spMkLst>
        </pc:spChg>
      </pc:sldChg>
      <pc:sldChg chg="modSp add ord">
        <pc:chgData name="Delbert Murphy" userId="7a71e747-b122-47ea-b426-44ce2319c6d9" providerId="ADAL" clId="{B59EF993-394A-4AF1-B5E5-13391B9CD323}" dt="2019-03-08T14:15:20.604" v="6451" actId="20577"/>
        <pc:sldMkLst>
          <pc:docMk/>
          <pc:sldMk cId="1879655101" sldId="266"/>
        </pc:sldMkLst>
        <pc:spChg chg="mod">
          <ac:chgData name="Delbert Murphy" userId="7a71e747-b122-47ea-b426-44ce2319c6d9" providerId="ADAL" clId="{B59EF993-394A-4AF1-B5E5-13391B9CD323}" dt="2019-03-08T14:15:20.604" v="6451" actId="20577"/>
          <ac:spMkLst>
            <pc:docMk/>
            <pc:sldMk cId="1879655101" sldId="266"/>
            <ac:spMk id="3" creationId="{EF15ECAB-3969-4B8A-AE02-7E0DDED390EC}"/>
          </ac:spMkLst>
        </pc:spChg>
      </pc:sldChg>
      <pc:sldChg chg="add del">
        <pc:chgData name="Delbert Murphy" userId="7a71e747-b122-47ea-b426-44ce2319c6d9" providerId="ADAL" clId="{B59EF993-394A-4AF1-B5E5-13391B9CD323}" dt="2019-02-26T15:56:41.927" v="2283" actId="2696"/>
        <pc:sldMkLst>
          <pc:docMk/>
          <pc:sldMk cId="1045853144" sldId="267"/>
        </pc:sldMkLst>
      </pc:sldChg>
      <pc:sldChg chg="addSp delSp modSp add">
        <pc:chgData name="Delbert Murphy" userId="7a71e747-b122-47ea-b426-44ce2319c6d9" providerId="ADAL" clId="{B59EF993-394A-4AF1-B5E5-13391B9CD323}" dt="2019-02-26T15:59:00.147" v="2354" actId="20577"/>
        <pc:sldMkLst>
          <pc:docMk/>
          <pc:sldMk cId="3548246892" sldId="267"/>
        </pc:sldMkLst>
        <pc:spChg chg="mod">
          <ac:chgData name="Delbert Murphy" userId="7a71e747-b122-47ea-b426-44ce2319c6d9" providerId="ADAL" clId="{B59EF993-394A-4AF1-B5E5-13391B9CD323}" dt="2019-02-26T15:59:00.147" v="2354" actId="20577"/>
          <ac:spMkLst>
            <pc:docMk/>
            <pc:sldMk cId="3548246892" sldId="267"/>
            <ac:spMk id="2" creationId="{B3B426FC-E3C7-40F7-B547-694A0FA3B4DD}"/>
          </ac:spMkLst>
        </pc:spChg>
        <pc:spChg chg="del">
          <ac:chgData name="Delbert Murphy" userId="7a71e747-b122-47ea-b426-44ce2319c6d9" providerId="ADAL" clId="{B59EF993-394A-4AF1-B5E5-13391B9CD323}" dt="2019-02-26T15:56:54.514" v="2285" actId="478"/>
          <ac:spMkLst>
            <pc:docMk/>
            <pc:sldMk cId="3548246892" sldId="267"/>
            <ac:spMk id="3" creationId="{EF15ECAB-3969-4B8A-AE02-7E0DDED390EC}"/>
          </ac:spMkLst>
        </pc:spChg>
        <pc:spChg chg="add del mod">
          <ac:chgData name="Delbert Murphy" userId="7a71e747-b122-47ea-b426-44ce2319c6d9" providerId="ADAL" clId="{B59EF993-394A-4AF1-B5E5-13391B9CD323}" dt="2019-02-26T15:56:58.157" v="2286" actId="478"/>
          <ac:spMkLst>
            <pc:docMk/>
            <pc:sldMk cId="3548246892" sldId="267"/>
            <ac:spMk id="5" creationId="{8C0386DE-2E35-4BCE-9A10-A56B6AC9B284}"/>
          </ac:spMkLst>
        </pc:spChg>
        <pc:spChg chg="add mod">
          <ac:chgData name="Delbert Murphy" userId="7a71e747-b122-47ea-b426-44ce2319c6d9" providerId="ADAL" clId="{B59EF993-394A-4AF1-B5E5-13391B9CD323}" dt="2019-02-26T15:58:21.359" v="2345" actId="1076"/>
          <ac:spMkLst>
            <pc:docMk/>
            <pc:sldMk cId="3548246892" sldId="267"/>
            <ac:spMk id="6" creationId="{0F71B5A3-5D9E-448E-B933-A108817E5151}"/>
          </ac:spMkLst>
        </pc:spChg>
        <pc:spChg chg="add mod">
          <ac:chgData name="Delbert Murphy" userId="7a71e747-b122-47ea-b426-44ce2319c6d9" providerId="ADAL" clId="{B59EF993-394A-4AF1-B5E5-13391B9CD323}" dt="2019-02-26T15:58:53.820" v="2350" actId="20577"/>
          <ac:spMkLst>
            <pc:docMk/>
            <pc:sldMk cId="3548246892" sldId="267"/>
            <ac:spMk id="7" creationId="{E0685866-F0A4-4404-B56B-E64C2C2EDB11}"/>
          </ac:spMkLst>
        </pc:spChg>
        <pc:picChg chg="add mod">
          <ac:chgData name="Delbert Murphy" userId="7a71e747-b122-47ea-b426-44ce2319c6d9" providerId="ADAL" clId="{B59EF993-394A-4AF1-B5E5-13391B9CD323}" dt="2019-02-26T15:58:14.310" v="2344" actId="1036"/>
          <ac:picMkLst>
            <pc:docMk/>
            <pc:sldMk cId="3548246892" sldId="267"/>
            <ac:picMk id="1026" creationId="{A972286F-21D0-4837-BB41-37D21F4F0047}"/>
          </ac:picMkLst>
        </pc:picChg>
      </pc:sldChg>
      <pc:sldChg chg="addSp delSp modSp add">
        <pc:chgData name="Delbert Murphy" userId="7a71e747-b122-47ea-b426-44ce2319c6d9" providerId="ADAL" clId="{B59EF993-394A-4AF1-B5E5-13391B9CD323}" dt="2019-02-26T16:15:57.340" v="2425" actId="1076"/>
        <pc:sldMkLst>
          <pc:docMk/>
          <pc:sldMk cId="2035659336" sldId="268"/>
        </pc:sldMkLst>
        <pc:spChg chg="mod">
          <ac:chgData name="Delbert Murphy" userId="7a71e747-b122-47ea-b426-44ce2319c6d9" providerId="ADAL" clId="{B59EF993-394A-4AF1-B5E5-13391B9CD323}" dt="2019-02-26T16:15:44.008" v="2423" actId="20577"/>
          <ac:spMkLst>
            <pc:docMk/>
            <pc:sldMk cId="2035659336" sldId="268"/>
            <ac:spMk id="2" creationId="{B3B426FC-E3C7-40F7-B547-694A0FA3B4DD}"/>
          </ac:spMkLst>
        </pc:spChg>
        <pc:spChg chg="del">
          <ac:chgData name="Delbert Murphy" userId="7a71e747-b122-47ea-b426-44ce2319c6d9" providerId="ADAL" clId="{B59EF993-394A-4AF1-B5E5-13391B9CD323}" dt="2019-02-26T16:15:26.300" v="2393" actId="478"/>
          <ac:spMkLst>
            <pc:docMk/>
            <pc:sldMk cId="2035659336" sldId="268"/>
            <ac:spMk id="3" creationId="{EF15ECAB-3969-4B8A-AE02-7E0DDED390EC}"/>
          </ac:spMkLst>
        </pc:spChg>
        <pc:spChg chg="add del mod">
          <ac:chgData name="Delbert Murphy" userId="7a71e747-b122-47ea-b426-44ce2319c6d9" providerId="ADAL" clId="{B59EF993-394A-4AF1-B5E5-13391B9CD323}" dt="2019-02-26T16:15:30.459" v="2394" actId="478"/>
          <ac:spMkLst>
            <pc:docMk/>
            <pc:sldMk cId="2035659336" sldId="268"/>
            <ac:spMk id="5" creationId="{B5609BD7-8927-4AE6-AD03-34C05255D26E}"/>
          </ac:spMkLst>
        </pc:spChg>
        <pc:picChg chg="add mod">
          <ac:chgData name="Delbert Murphy" userId="7a71e747-b122-47ea-b426-44ce2319c6d9" providerId="ADAL" clId="{B59EF993-394A-4AF1-B5E5-13391B9CD323}" dt="2019-02-26T16:15:57.340" v="2425" actId="1076"/>
          <ac:picMkLst>
            <pc:docMk/>
            <pc:sldMk cId="2035659336" sldId="268"/>
            <ac:picMk id="2050" creationId="{4A95E409-B0BA-4B69-899B-16DDF705CA04}"/>
          </ac:picMkLst>
        </pc:picChg>
      </pc:sldChg>
      <pc:sldChg chg="add del">
        <pc:chgData name="Delbert Murphy" userId="7a71e747-b122-47ea-b426-44ce2319c6d9" providerId="ADAL" clId="{B59EF993-394A-4AF1-B5E5-13391B9CD323}" dt="2019-02-26T16:15:15.772" v="2391" actId="2696"/>
        <pc:sldMkLst>
          <pc:docMk/>
          <pc:sldMk cId="2854228216" sldId="268"/>
        </pc:sldMkLst>
      </pc:sldChg>
      <pc:sldChg chg="modSp add ord">
        <pc:chgData name="Delbert Murphy" userId="7a71e747-b122-47ea-b426-44ce2319c6d9" providerId="ADAL" clId="{B59EF993-394A-4AF1-B5E5-13391B9CD323}" dt="2019-02-26T19:20:52.176" v="2918" actId="20577"/>
        <pc:sldMkLst>
          <pc:docMk/>
          <pc:sldMk cId="3943419785" sldId="269"/>
        </pc:sldMkLst>
        <pc:spChg chg="mod">
          <ac:chgData name="Delbert Murphy" userId="7a71e747-b122-47ea-b426-44ce2319c6d9" providerId="ADAL" clId="{B59EF993-394A-4AF1-B5E5-13391B9CD323}" dt="2019-02-26T19:20:52.176" v="2918" actId="20577"/>
          <ac:spMkLst>
            <pc:docMk/>
            <pc:sldMk cId="3943419785" sldId="269"/>
            <ac:spMk id="3" creationId="{EF15ECAB-3969-4B8A-AE02-7E0DDED390EC}"/>
          </ac:spMkLst>
        </pc:spChg>
      </pc:sldChg>
      <pc:sldChg chg="addSp modSp add ord">
        <pc:chgData name="Delbert Murphy" userId="7a71e747-b122-47ea-b426-44ce2319c6d9" providerId="ADAL" clId="{B59EF993-394A-4AF1-B5E5-13391B9CD323}" dt="2019-03-10T20:22:56.110" v="7012" actId="1076"/>
        <pc:sldMkLst>
          <pc:docMk/>
          <pc:sldMk cId="826637350" sldId="270"/>
        </pc:sldMkLst>
        <pc:spChg chg="mod">
          <ac:chgData name="Delbert Murphy" userId="7a71e747-b122-47ea-b426-44ce2319c6d9" providerId="ADAL" clId="{B59EF993-394A-4AF1-B5E5-13391B9CD323}" dt="2019-02-26T21:34:04.419" v="2997" actId="20577"/>
          <ac:spMkLst>
            <pc:docMk/>
            <pc:sldMk cId="826637350" sldId="270"/>
            <ac:spMk id="2" creationId="{D81EBB12-A87F-46AE-AB17-711C331FE583}"/>
          </ac:spMkLst>
        </pc:spChg>
        <pc:spChg chg="mod">
          <ac:chgData name="Delbert Murphy" userId="7a71e747-b122-47ea-b426-44ce2319c6d9" providerId="ADAL" clId="{B59EF993-394A-4AF1-B5E5-13391B9CD323}" dt="2019-03-10T20:22:49.215" v="7011" actId="20577"/>
          <ac:spMkLst>
            <pc:docMk/>
            <pc:sldMk cId="826637350" sldId="270"/>
            <ac:spMk id="3" creationId="{7C2D8A43-0ABB-42EA-9106-E0B98AB0864B}"/>
          </ac:spMkLst>
        </pc:spChg>
        <pc:picChg chg="add mod">
          <ac:chgData name="Delbert Murphy" userId="7a71e747-b122-47ea-b426-44ce2319c6d9" providerId="ADAL" clId="{B59EF993-394A-4AF1-B5E5-13391B9CD323}" dt="2019-03-10T20:22:56.110" v="7012" actId="1076"/>
          <ac:picMkLst>
            <pc:docMk/>
            <pc:sldMk cId="826637350" sldId="270"/>
            <ac:picMk id="4" creationId="{04B0D5C4-CFC1-4A82-B184-A5D8A7769347}"/>
          </ac:picMkLst>
        </pc:picChg>
      </pc:sldChg>
      <pc:sldChg chg="add del">
        <pc:chgData name="Delbert Murphy" userId="7a71e747-b122-47ea-b426-44ce2319c6d9" providerId="ADAL" clId="{B59EF993-394A-4AF1-B5E5-13391B9CD323}" dt="2019-02-26T16:50:15.691" v="2796" actId="2696"/>
        <pc:sldMkLst>
          <pc:docMk/>
          <pc:sldMk cId="2610561404" sldId="270"/>
        </pc:sldMkLst>
      </pc:sldChg>
      <pc:sldChg chg="addSp modSp add ord">
        <pc:chgData name="Delbert Murphy" userId="7a71e747-b122-47ea-b426-44ce2319c6d9" providerId="ADAL" clId="{B59EF993-394A-4AF1-B5E5-13391B9CD323}" dt="2019-03-04T18:22:42.608" v="4050" actId="1076"/>
        <pc:sldMkLst>
          <pc:docMk/>
          <pc:sldMk cId="1984968201" sldId="271"/>
        </pc:sldMkLst>
        <pc:spChg chg="mod">
          <ac:chgData name="Delbert Murphy" userId="7a71e747-b122-47ea-b426-44ce2319c6d9" providerId="ADAL" clId="{B59EF993-394A-4AF1-B5E5-13391B9CD323}" dt="2019-02-26T21:49:59.723" v="3145" actId="20577"/>
          <ac:spMkLst>
            <pc:docMk/>
            <pc:sldMk cId="1984968201" sldId="271"/>
            <ac:spMk id="2" creationId="{B3B426FC-E3C7-40F7-B547-694A0FA3B4DD}"/>
          </ac:spMkLst>
        </pc:spChg>
        <pc:spChg chg="mod">
          <ac:chgData name="Delbert Murphy" userId="7a71e747-b122-47ea-b426-44ce2319c6d9" providerId="ADAL" clId="{B59EF993-394A-4AF1-B5E5-13391B9CD323}" dt="2019-03-04T18:18:16.323" v="3921" actId="27636"/>
          <ac:spMkLst>
            <pc:docMk/>
            <pc:sldMk cId="1984968201" sldId="271"/>
            <ac:spMk id="3" creationId="{EF15ECAB-3969-4B8A-AE02-7E0DDED390EC}"/>
          </ac:spMkLst>
        </pc:spChg>
        <pc:spChg chg="add mod">
          <ac:chgData name="Delbert Murphy" userId="7a71e747-b122-47ea-b426-44ce2319c6d9" providerId="ADAL" clId="{B59EF993-394A-4AF1-B5E5-13391B9CD323}" dt="2019-03-04T18:21:14.744" v="3966" actId="1076"/>
          <ac:spMkLst>
            <pc:docMk/>
            <pc:sldMk cId="1984968201" sldId="271"/>
            <ac:spMk id="5" creationId="{002D568A-F72F-49E4-92FC-58F0B715716B}"/>
          </ac:spMkLst>
        </pc:spChg>
        <pc:spChg chg="add mod">
          <ac:chgData name="Delbert Murphy" userId="7a71e747-b122-47ea-b426-44ce2319c6d9" providerId="ADAL" clId="{B59EF993-394A-4AF1-B5E5-13391B9CD323}" dt="2019-03-04T18:21:35.164" v="3968" actId="1076"/>
          <ac:spMkLst>
            <pc:docMk/>
            <pc:sldMk cId="1984968201" sldId="271"/>
            <ac:spMk id="6" creationId="{E2EC68D1-25F2-4B8C-AE77-B67E1BE41ED0}"/>
          </ac:spMkLst>
        </pc:spChg>
        <pc:spChg chg="add mod">
          <ac:chgData name="Delbert Murphy" userId="7a71e747-b122-47ea-b426-44ce2319c6d9" providerId="ADAL" clId="{B59EF993-394A-4AF1-B5E5-13391B9CD323}" dt="2019-03-04T18:22:42.608" v="4050" actId="1076"/>
          <ac:spMkLst>
            <pc:docMk/>
            <pc:sldMk cId="1984968201" sldId="271"/>
            <ac:spMk id="7" creationId="{FC700916-CC2A-4008-B345-95664D112887}"/>
          </ac:spMkLst>
        </pc:spChg>
        <pc:picChg chg="add mod">
          <ac:chgData name="Delbert Murphy" userId="7a71e747-b122-47ea-b426-44ce2319c6d9" providerId="ADAL" clId="{B59EF993-394A-4AF1-B5E5-13391B9CD323}" dt="2019-03-04T18:19:59.324" v="3926" actId="1076"/>
          <ac:picMkLst>
            <pc:docMk/>
            <pc:sldMk cId="1984968201" sldId="271"/>
            <ac:picMk id="4" creationId="{E0217E46-2D9D-4321-8D6A-EAD4465EEC62}"/>
          </ac:picMkLst>
        </pc:picChg>
      </pc:sldChg>
      <pc:sldChg chg="add">
        <pc:chgData name="Delbert Murphy" userId="7a71e747-b122-47ea-b426-44ce2319c6d9" providerId="ADAL" clId="{B59EF993-394A-4AF1-B5E5-13391B9CD323}" dt="2019-02-27T14:59:14.472" v="3243"/>
        <pc:sldMkLst>
          <pc:docMk/>
          <pc:sldMk cId="318884050" sldId="272"/>
        </pc:sldMkLst>
      </pc:sldChg>
      <pc:sldChg chg="add">
        <pc:chgData name="Delbert Murphy" userId="7a71e747-b122-47ea-b426-44ce2319c6d9" providerId="ADAL" clId="{B59EF993-394A-4AF1-B5E5-13391B9CD323}" dt="2019-02-27T14:59:14.472" v="3243"/>
        <pc:sldMkLst>
          <pc:docMk/>
          <pc:sldMk cId="1399078456" sldId="273"/>
        </pc:sldMkLst>
      </pc:sldChg>
      <pc:sldChg chg="add">
        <pc:chgData name="Delbert Murphy" userId="7a71e747-b122-47ea-b426-44ce2319c6d9" providerId="ADAL" clId="{B59EF993-394A-4AF1-B5E5-13391B9CD323}" dt="2019-02-27T14:59:14.472" v="3243"/>
        <pc:sldMkLst>
          <pc:docMk/>
          <pc:sldMk cId="2342401077" sldId="274"/>
        </pc:sldMkLst>
      </pc:sldChg>
      <pc:sldChg chg="add">
        <pc:chgData name="Delbert Murphy" userId="7a71e747-b122-47ea-b426-44ce2319c6d9" providerId="ADAL" clId="{B59EF993-394A-4AF1-B5E5-13391B9CD323}" dt="2019-02-27T14:59:14.472" v="3243"/>
        <pc:sldMkLst>
          <pc:docMk/>
          <pc:sldMk cId="2461577795" sldId="275"/>
        </pc:sldMkLst>
      </pc:sldChg>
      <pc:sldChg chg="add">
        <pc:chgData name="Delbert Murphy" userId="7a71e747-b122-47ea-b426-44ce2319c6d9" providerId="ADAL" clId="{B59EF993-394A-4AF1-B5E5-13391B9CD323}" dt="2019-02-27T14:59:14.472" v="3243"/>
        <pc:sldMkLst>
          <pc:docMk/>
          <pc:sldMk cId="268525740" sldId="276"/>
        </pc:sldMkLst>
      </pc:sldChg>
      <pc:sldChg chg="add del">
        <pc:chgData name="Delbert Murphy" userId="7a71e747-b122-47ea-b426-44ce2319c6d9" providerId="ADAL" clId="{B59EF993-394A-4AF1-B5E5-13391B9CD323}" dt="2019-03-04T18:16:40.603" v="3867" actId="2696"/>
        <pc:sldMkLst>
          <pc:docMk/>
          <pc:sldMk cId="1946140513" sldId="277"/>
        </pc:sldMkLst>
      </pc:sldChg>
      <pc:sldChg chg="addSp modSp add">
        <pc:chgData name="Delbert Murphy" userId="7a71e747-b122-47ea-b426-44ce2319c6d9" providerId="ADAL" clId="{B59EF993-394A-4AF1-B5E5-13391B9CD323}" dt="2019-03-05T15:15:56.929" v="4656" actId="1035"/>
        <pc:sldMkLst>
          <pc:docMk/>
          <pc:sldMk cId="3678976480" sldId="277"/>
        </pc:sldMkLst>
        <pc:spChg chg="mod">
          <ac:chgData name="Delbert Murphy" userId="7a71e747-b122-47ea-b426-44ce2319c6d9" providerId="ADAL" clId="{B59EF993-394A-4AF1-B5E5-13391B9CD323}" dt="2019-03-05T15:13:03.098" v="4579" actId="1076"/>
          <ac:spMkLst>
            <pc:docMk/>
            <pc:sldMk cId="3678976480" sldId="277"/>
            <ac:spMk id="2" creationId="{B3B426FC-E3C7-40F7-B547-694A0FA3B4DD}"/>
          </ac:spMkLst>
        </pc:spChg>
        <pc:spChg chg="mod">
          <ac:chgData name="Delbert Murphy" userId="7a71e747-b122-47ea-b426-44ce2319c6d9" providerId="ADAL" clId="{B59EF993-394A-4AF1-B5E5-13391B9CD323}" dt="2019-03-05T15:14:52.520" v="4594" actId="20577"/>
          <ac:spMkLst>
            <pc:docMk/>
            <pc:sldMk cId="3678976480" sldId="277"/>
            <ac:spMk id="3" creationId="{EF15ECAB-3969-4B8A-AE02-7E0DDED390EC}"/>
          </ac:spMkLst>
        </pc:spChg>
        <pc:spChg chg="add mod">
          <ac:chgData name="Delbert Murphy" userId="7a71e747-b122-47ea-b426-44ce2319c6d9" providerId="ADAL" clId="{B59EF993-394A-4AF1-B5E5-13391B9CD323}" dt="2019-03-05T15:15:56.929" v="4656" actId="1035"/>
          <ac:spMkLst>
            <pc:docMk/>
            <pc:sldMk cId="3678976480" sldId="277"/>
            <ac:spMk id="5" creationId="{559483E9-589E-4CCD-8C99-1C67BAF11CE1}"/>
          </ac:spMkLst>
        </pc:spChg>
        <pc:picChg chg="add mod">
          <ac:chgData name="Delbert Murphy" userId="7a71e747-b122-47ea-b426-44ce2319c6d9" providerId="ADAL" clId="{B59EF993-394A-4AF1-B5E5-13391B9CD323}" dt="2019-03-05T15:15:56.929" v="4656" actId="1035"/>
          <ac:picMkLst>
            <pc:docMk/>
            <pc:sldMk cId="3678976480" sldId="277"/>
            <ac:picMk id="4" creationId="{325C8E5D-D394-4B0F-A8E6-6B8AFBABA979}"/>
          </ac:picMkLst>
        </pc:picChg>
        <pc:picChg chg="add mod">
          <ac:chgData name="Delbert Murphy" userId="7a71e747-b122-47ea-b426-44ce2319c6d9" providerId="ADAL" clId="{B59EF993-394A-4AF1-B5E5-13391B9CD323}" dt="2019-03-05T15:15:04.624" v="4595" actId="1076"/>
          <ac:picMkLst>
            <pc:docMk/>
            <pc:sldMk cId="3678976480" sldId="277"/>
            <ac:picMk id="6" creationId="{ABDA4290-E1A0-4EE9-B35A-436FCC3795DF}"/>
          </ac:picMkLst>
        </pc:picChg>
      </pc:sldChg>
      <pc:sldChg chg="modSp add">
        <pc:chgData name="Delbert Murphy" userId="7a71e747-b122-47ea-b426-44ce2319c6d9" providerId="ADAL" clId="{B59EF993-394A-4AF1-B5E5-13391B9CD323}" dt="2019-03-04T18:18:24.845" v="3923" actId="27636"/>
        <pc:sldMkLst>
          <pc:docMk/>
          <pc:sldMk cId="3109860075" sldId="278"/>
        </pc:sldMkLst>
        <pc:spChg chg="mod">
          <ac:chgData name="Delbert Murphy" userId="7a71e747-b122-47ea-b426-44ce2319c6d9" providerId="ADAL" clId="{B59EF993-394A-4AF1-B5E5-13391B9CD323}" dt="2019-03-04T18:18:24.845" v="3923" actId="27636"/>
          <ac:spMkLst>
            <pc:docMk/>
            <pc:sldMk cId="3109860075" sldId="278"/>
            <ac:spMk id="3" creationId="{EF15ECAB-3969-4B8A-AE02-7E0DDED390EC}"/>
          </ac:spMkLst>
        </pc:spChg>
      </pc:sldChg>
      <pc:sldChg chg="addSp modSp add">
        <pc:chgData name="Delbert Murphy" userId="7a71e747-b122-47ea-b426-44ce2319c6d9" providerId="ADAL" clId="{B59EF993-394A-4AF1-B5E5-13391B9CD323}" dt="2019-03-04T18:28:17.167" v="4215" actId="1076"/>
        <pc:sldMkLst>
          <pc:docMk/>
          <pc:sldMk cId="2538497417" sldId="279"/>
        </pc:sldMkLst>
        <pc:spChg chg="mod">
          <ac:chgData name="Delbert Murphy" userId="7a71e747-b122-47ea-b426-44ce2319c6d9" providerId="ADAL" clId="{B59EF993-394A-4AF1-B5E5-13391B9CD323}" dt="2019-03-04T18:23:25.735" v="4078" actId="20577"/>
          <ac:spMkLst>
            <pc:docMk/>
            <pc:sldMk cId="2538497417" sldId="279"/>
            <ac:spMk id="2" creationId="{B3B426FC-E3C7-40F7-B547-694A0FA3B4DD}"/>
          </ac:spMkLst>
        </pc:spChg>
        <pc:spChg chg="mod">
          <ac:chgData name="Delbert Murphy" userId="7a71e747-b122-47ea-b426-44ce2319c6d9" providerId="ADAL" clId="{B59EF993-394A-4AF1-B5E5-13391B9CD323}" dt="2019-03-04T18:28:09.819" v="4214" actId="20577"/>
          <ac:spMkLst>
            <pc:docMk/>
            <pc:sldMk cId="2538497417" sldId="279"/>
            <ac:spMk id="3" creationId="{EF15ECAB-3969-4B8A-AE02-7E0DDED390EC}"/>
          </ac:spMkLst>
        </pc:spChg>
        <pc:picChg chg="add mod">
          <ac:chgData name="Delbert Murphy" userId="7a71e747-b122-47ea-b426-44ce2319c6d9" providerId="ADAL" clId="{B59EF993-394A-4AF1-B5E5-13391B9CD323}" dt="2019-03-04T18:27:48.626" v="4199" actId="1076"/>
          <ac:picMkLst>
            <pc:docMk/>
            <pc:sldMk cId="2538497417" sldId="279"/>
            <ac:picMk id="4" creationId="{CB51D1D3-E503-4DE4-97F2-F292FAF65F1A}"/>
          </ac:picMkLst>
        </pc:picChg>
        <pc:picChg chg="add mod">
          <ac:chgData name="Delbert Murphy" userId="7a71e747-b122-47ea-b426-44ce2319c6d9" providerId="ADAL" clId="{B59EF993-394A-4AF1-B5E5-13391B9CD323}" dt="2019-03-04T18:28:17.167" v="4215" actId="1076"/>
          <ac:picMkLst>
            <pc:docMk/>
            <pc:sldMk cId="2538497417" sldId="279"/>
            <ac:picMk id="1026" creationId="{98F7298F-E563-4505-9681-B83E588F7C46}"/>
          </ac:picMkLst>
        </pc:picChg>
      </pc:sldChg>
      <pc:sldChg chg="add del">
        <pc:chgData name="Delbert Murphy" userId="7a71e747-b122-47ea-b426-44ce2319c6d9" providerId="ADAL" clId="{B59EF993-394A-4AF1-B5E5-13391B9CD323}" dt="2019-03-05T15:13:13.943" v="4581" actId="2696"/>
        <pc:sldMkLst>
          <pc:docMk/>
          <pc:sldMk cId="581011793" sldId="280"/>
        </pc:sldMkLst>
      </pc:sldChg>
      <pc:sldChg chg="delSp modSp add">
        <pc:chgData name="Delbert Murphy" userId="7a71e747-b122-47ea-b426-44ce2319c6d9" providerId="ADAL" clId="{B59EF993-394A-4AF1-B5E5-13391B9CD323}" dt="2019-03-05T15:39:17.471" v="4709" actId="478"/>
        <pc:sldMkLst>
          <pc:docMk/>
          <pc:sldMk cId="3087889441" sldId="280"/>
        </pc:sldMkLst>
        <pc:spChg chg="mod">
          <ac:chgData name="Delbert Murphy" userId="7a71e747-b122-47ea-b426-44ce2319c6d9" providerId="ADAL" clId="{B59EF993-394A-4AF1-B5E5-13391B9CD323}" dt="2019-03-05T15:39:14.130" v="4708" actId="14100"/>
          <ac:spMkLst>
            <pc:docMk/>
            <pc:sldMk cId="3087889441" sldId="280"/>
            <ac:spMk id="2" creationId="{20A4ED49-2041-4C53-8AA6-12D33D776F6F}"/>
          </ac:spMkLst>
        </pc:spChg>
        <pc:spChg chg="del">
          <ac:chgData name="Delbert Murphy" userId="7a71e747-b122-47ea-b426-44ce2319c6d9" providerId="ADAL" clId="{B59EF993-394A-4AF1-B5E5-13391B9CD323}" dt="2019-03-05T15:39:17.471" v="4709" actId="478"/>
          <ac:spMkLst>
            <pc:docMk/>
            <pc:sldMk cId="3087889441" sldId="280"/>
            <ac:spMk id="3" creationId="{0ADA6C2C-60E2-43E9-A079-2BDF1D18CAB4}"/>
          </ac:spMkLst>
        </pc:spChg>
      </pc:sldChg>
      <pc:sldChg chg="delSp modSp add">
        <pc:chgData name="Delbert Murphy" userId="7a71e747-b122-47ea-b426-44ce2319c6d9" providerId="ADAL" clId="{B59EF993-394A-4AF1-B5E5-13391B9CD323}" dt="2019-03-05T15:42:09.237" v="4958" actId="20577"/>
        <pc:sldMkLst>
          <pc:docMk/>
          <pc:sldMk cId="16389947" sldId="281"/>
        </pc:sldMkLst>
        <pc:spChg chg="mod">
          <ac:chgData name="Delbert Murphy" userId="7a71e747-b122-47ea-b426-44ce2319c6d9" providerId="ADAL" clId="{B59EF993-394A-4AF1-B5E5-13391B9CD323}" dt="2019-03-05T15:42:09.237" v="4958" actId="20577"/>
          <ac:spMkLst>
            <pc:docMk/>
            <pc:sldMk cId="16389947" sldId="281"/>
            <ac:spMk id="3" creationId="{EF15ECAB-3969-4B8A-AE02-7E0DDED390EC}"/>
          </ac:spMkLst>
        </pc:spChg>
        <pc:spChg chg="del">
          <ac:chgData name="Delbert Murphy" userId="7a71e747-b122-47ea-b426-44ce2319c6d9" providerId="ADAL" clId="{B59EF993-394A-4AF1-B5E5-13391B9CD323}" dt="2019-03-05T15:40:13.170" v="4766" actId="478"/>
          <ac:spMkLst>
            <pc:docMk/>
            <pc:sldMk cId="16389947" sldId="281"/>
            <ac:spMk id="5" creationId="{559483E9-589E-4CCD-8C99-1C67BAF11CE1}"/>
          </ac:spMkLst>
        </pc:spChg>
        <pc:picChg chg="del">
          <ac:chgData name="Delbert Murphy" userId="7a71e747-b122-47ea-b426-44ce2319c6d9" providerId="ADAL" clId="{B59EF993-394A-4AF1-B5E5-13391B9CD323}" dt="2019-03-05T15:40:10.980" v="4765" actId="478"/>
          <ac:picMkLst>
            <pc:docMk/>
            <pc:sldMk cId="16389947" sldId="281"/>
            <ac:picMk id="4" creationId="{325C8E5D-D394-4B0F-A8E6-6B8AFBABA979}"/>
          </ac:picMkLst>
        </pc:picChg>
        <pc:picChg chg="del">
          <ac:chgData name="Delbert Murphy" userId="7a71e747-b122-47ea-b426-44ce2319c6d9" providerId="ADAL" clId="{B59EF993-394A-4AF1-B5E5-13391B9CD323}" dt="2019-03-05T15:41:05.180" v="4868" actId="478"/>
          <ac:picMkLst>
            <pc:docMk/>
            <pc:sldMk cId="16389947" sldId="281"/>
            <ac:picMk id="6" creationId="{ABDA4290-E1A0-4EE9-B35A-436FCC3795DF}"/>
          </ac:picMkLst>
        </pc:picChg>
      </pc:sldChg>
      <pc:sldChg chg="modSp add">
        <pc:chgData name="Delbert Murphy" userId="7a71e747-b122-47ea-b426-44ce2319c6d9" providerId="ADAL" clId="{B59EF993-394A-4AF1-B5E5-13391B9CD323}" dt="2019-03-05T16:13:22.425" v="4960" actId="27636"/>
        <pc:sldMkLst>
          <pc:docMk/>
          <pc:sldMk cId="2429082422" sldId="1821"/>
        </pc:sldMkLst>
        <pc:spChg chg="mod">
          <ac:chgData name="Delbert Murphy" userId="7a71e747-b122-47ea-b426-44ce2319c6d9" providerId="ADAL" clId="{B59EF993-394A-4AF1-B5E5-13391B9CD323}" dt="2019-03-05T16:13:22.425" v="4960" actId="27636"/>
          <ac:spMkLst>
            <pc:docMk/>
            <pc:sldMk cId="2429082422" sldId="1821"/>
            <ac:spMk id="8" creationId="{00000000-0000-0000-0000-000000000000}"/>
          </ac:spMkLst>
        </pc:spChg>
      </pc:sldChg>
      <pc:sldChg chg="modSp add">
        <pc:chgData name="Delbert Murphy" userId="7a71e747-b122-47ea-b426-44ce2319c6d9" providerId="ADAL" clId="{B59EF993-394A-4AF1-B5E5-13391B9CD323}" dt="2019-03-05T16:16:57.820" v="4972" actId="404"/>
        <pc:sldMkLst>
          <pc:docMk/>
          <pc:sldMk cId="1895469973" sldId="1823"/>
        </pc:sldMkLst>
        <pc:spChg chg="mod">
          <ac:chgData name="Delbert Murphy" userId="7a71e747-b122-47ea-b426-44ce2319c6d9" providerId="ADAL" clId="{B59EF993-394A-4AF1-B5E5-13391B9CD323}" dt="2019-03-05T16:16:57.820" v="4972" actId="404"/>
          <ac:spMkLst>
            <pc:docMk/>
            <pc:sldMk cId="1895469973" sldId="1823"/>
            <ac:spMk id="5" creationId="{67F2A6AD-8BEF-F349-BB22-D7F6D28B48CD}"/>
          </ac:spMkLst>
        </pc:spChg>
      </pc:sldChg>
      <pc:sldChg chg="add setBg">
        <pc:chgData name="Delbert Murphy" userId="7a71e747-b122-47ea-b426-44ce2319c6d9" providerId="ADAL" clId="{B59EF993-394A-4AF1-B5E5-13391B9CD323}" dt="2019-03-05T16:14:17.235" v="4961"/>
        <pc:sldMkLst>
          <pc:docMk/>
          <pc:sldMk cId="4140044568" sldId="3294"/>
        </pc:sldMkLst>
      </pc:sldChg>
      <pc:sldChg chg="modSp add modTransition setBg">
        <pc:chgData name="Delbert Murphy" userId="7a71e747-b122-47ea-b426-44ce2319c6d9" providerId="ADAL" clId="{B59EF993-394A-4AF1-B5E5-13391B9CD323}" dt="2019-03-05T16:15:23.057" v="4968" actId="1076"/>
        <pc:sldMkLst>
          <pc:docMk/>
          <pc:sldMk cId="3644313042" sldId="3365"/>
        </pc:sldMkLst>
        <pc:spChg chg="mod">
          <ac:chgData name="Delbert Murphy" userId="7a71e747-b122-47ea-b426-44ce2319c6d9" providerId="ADAL" clId="{B59EF993-394A-4AF1-B5E5-13391B9CD323}" dt="2019-03-05T16:15:13.790" v="4967" actId="1076"/>
          <ac:spMkLst>
            <pc:docMk/>
            <pc:sldMk cId="3644313042" sldId="3365"/>
            <ac:spMk id="8" creationId="{93905270-DA37-4DA3-B45D-EBDB6138F2A9}"/>
          </ac:spMkLst>
        </pc:spChg>
        <pc:spChg chg="mod">
          <ac:chgData name="Delbert Murphy" userId="7a71e747-b122-47ea-b426-44ce2319c6d9" providerId="ADAL" clId="{B59EF993-394A-4AF1-B5E5-13391B9CD323}" dt="2019-03-05T16:15:23.057" v="4968" actId="1076"/>
          <ac:spMkLst>
            <pc:docMk/>
            <pc:sldMk cId="3644313042" sldId="3365"/>
            <ac:spMk id="9" creationId="{95F35D56-F37F-47D2-B5B0-4EEA5F0FC24F}"/>
          </ac:spMkLst>
        </pc:spChg>
      </pc:sldChg>
      <pc:sldChg chg="add modTransition">
        <pc:chgData name="Delbert Murphy" userId="7a71e747-b122-47ea-b426-44ce2319c6d9" providerId="ADAL" clId="{B59EF993-394A-4AF1-B5E5-13391B9CD323}" dt="2019-03-05T16:16:43.072" v="4969"/>
        <pc:sldMkLst>
          <pc:docMk/>
          <pc:sldMk cId="4154488200" sldId="3448"/>
        </pc:sldMkLst>
      </pc:sldChg>
      <pc:sldChg chg="modSp add modTransition">
        <pc:chgData name="Delbert Murphy" userId="7a71e747-b122-47ea-b426-44ce2319c6d9" providerId="ADAL" clId="{B59EF993-394A-4AF1-B5E5-13391B9CD323}" dt="2019-03-05T19:32:51.324" v="5996" actId="27636"/>
        <pc:sldMkLst>
          <pc:docMk/>
          <pc:sldMk cId="2544027066" sldId="3746"/>
        </pc:sldMkLst>
        <pc:spChg chg="mod">
          <ac:chgData name="Delbert Murphy" userId="7a71e747-b122-47ea-b426-44ce2319c6d9" providerId="ADAL" clId="{B59EF993-394A-4AF1-B5E5-13391B9CD323}" dt="2019-03-05T19:32:51.324" v="5996" actId="27636"/>
          <ac:spMkLst>
            <pc:docMk/>
            <pc:sldMk cId="2544027066" sldId="3746"/>
            <ac:spMk id="85" creationId="{2CD05ED2-1071-4A65-9B8F-D083170C6877}"/>
          </ac:spMkLst>
        </pc:spChg>
      </pc:sldChg>
      <pc:sldChg chg="modSp add modTransition">
        <pc:chgData name="Delbert Murphy" userId="7a71e747-b122-47ea-b426-44ce2319c6d9" providerId="ADAL" clId="{B59EF993-394A-4AF1-B5E5-13391B9CD323}" dt="2019-03-05T16:17:43.843" v="4979" actId="1076"/>
        <pc:sldMkLst>
          <pc:docMk/>
          <pc:sldMk cId="3577798399" sldId="8301"/>
        </pc:sldMkLst>
        <pc:spChg chg="mod">
          <ac:chgData name="Delbert Murphy" userId="7a71e747-b122-47ea-b426-44ce2319c6d9" providerId="ADAL" clId="{B59EF993-394A-4AF1-B5E5-13391B9CD323}" dt="2019-03-05T16:17:39.500" v="4978" actId="14100"/>
          <ac:spMkLst>
            <pc:docMk/>
            <pc:sldMk cId="3577798399" sldId="8301"/>
            <ac:spMk id="2" creationId="{9A7C7ADF-5687-4666-B10A-6E1C8CA4C81E}"/>
          </ac:spMkLst>
        </pc:spChg>
        <pc:spChg chg="mod">
          <ac:chgData name="Delbert Murphy" userId="7a71e747-b122-47ea-b426-44ce2319c6d9" providerId="ADAL" clId="{B59EF993-394A-4AF1-B5E5-13391B9CD323}" dt="2019-03-05T16:17:32.448" v="4977" actId="1076"/>
          <ac:spMkLst>
            <pc:docMk/>
            <pc:sldMk cId="3577798399" sldId="8301"/>
            <ac:spMk id="7" creationId="{7E8C2151-66A9-4C55-98B8-CF41188B3DA8}"/>
          </ac:spMkLst>
        </pc:spChg>
        <pc:spChg chg="mod">
          <ac:chgData name="Delbert Murphy" userId="7a71e747-b122-47ea-b426-44ce2319c6d9" providerId="ADAL" clId="{B59EF993-394A-4AF1-B5E5-13391B9CD323}" dt="2019-03-05T16:17:43.843" v="4979" actId="1076"/>
          <ac:spMkLst>
            <pc:docMk/>
            <pc:sldMk cId="3577798399" sldId="8301"/>
            <ac:spMk id="8" creationId="{EFBF41AE-2EB8-415B-940C-5CC841CB4D34}"/>
          </ac:spMkLst>
        </pc:spChg>
      </pc:sldChg>
      <pc:sldChg chg="add modTransition">
        <pc:chgData name="Delbert Murphy" userId="7a71e747-b122-47ea-b426-44ce2319c6d9" providerId="ADAL" clId="{B59EF993-394A-4AF1-B5E5-13391B9CD323}" dt="2019-03-05T16:14:17.235" v="4961"/>
        <pc:sldMkLst>
          <pc:docMk/>
          <pc:sldMk cId="3484830026" sldId="8304"/>
        </pc:sldMkLst>
      </pc:sldChg>
      <pc:sldChg chg="modSp add ord">
        <pc:chgData name="Delbert Murphy" userId="7a71e747-b122-47ea-b426-44ce2319c6d9" providerId="ADAL" clId="{B59EF993-394A-4AF1-B5E5-13391B9CD323}" dt="2019-03-05T19:26:19.777" v="5991"/>
        <pc:sldMkLst>
          <pc:docMk/>
          <pc:sldMk cId="59932649" sldId="8305"/>
        </pc:sldMkLst>
        <pc:spChg chg="mod">
          <ac:chgData name="Delbert Murphy" userId="7a71e747-b122-47ea-b426-44ce2319c6d9" providerId="ADAL" clId="{B59EF993-394A-4AF1-B5E5-13391B9CD323}" dt="2019-03-05T16:26:56.672" v="5221" actId="20577"/>
          <ac:spMkLst>
            <pc:docMk/>
            <pc:sldMk cId="59932649" sldId="8305"/>
            <ac:spMk id="2" creationId="{B3B426FC-E3C7-40F7-B547-694A0FA3B4DD}"/>
          </ac:spMkLst>
        </pc:spChg>
        <pc:spChg chg="mod">
          <ac:chgData name="Delbert Murphy" userId="7a71e747-b122-47ea-b426-44ce2319c6d9" providerId="ADAL" clId="{B59EF993-394A-4AF1-B5E5-13391B9CD323}" dt="2019-03-05T19:25:49.869" v="5990" actId="20577"/>
          <ac:spMkLst>
            <pc:docMk/>
            <pc:sldMk cId="59932649" sldId="8305"/>
            <ac:spMk id="3" creationId="{EF15ECAB-3969-4B8A-AE02-7E0DDED390EC}"/>
          </ac:spMkLst>
        </pc:spChg>
      </pc:sldChg>
      <pc:sldChg chg="add del">
        <pc:chgData name="Delbert Murphy" userId="7a71e747-b122-47ea-b426-44ce2319c6d9" providerId="ADAL" clId="{B59EF993-394A-4AF1-B5E5-13391B9CD323}" dt="2019-03-05T16:23:16.957" v="4981" actId="2696"/>
        <pc:sldMkLst>
          <pc:docMk/>
          <pc:sldMk cId="3031098941" sldId="8305"/>
        </pc:sldMkLst>
      </pc:sldChg>
      <pc:sldChg chg="modSp add">
        <pc:chgData name="Delbert Murphy" userId="7a71e747-b122-47ea-b426-44ce2319c6d9" providerId="ADAL" clId="{B59EF993-394A-4AF1-B5E5-13391B9CD323}" dt="2019-03-05T19:32:01.975" v="5994" actId="27636"/>
        <pc:sldMkLst>
          <pc:docMk/>
          <pc:sldMk cId="2876124228" sldId="8518"/>
        </pc:sldMkLst>
        <pc:spChg chg="mod">
          <ac:chgData name="Delbert Murphy" userId="7a71e747-b122-47ea-b426-44ce2319c6d9" providerId="ADAL" clId="{B59EF993-394A-4AF1-B5E5-13391B9CD323}" dt="2019-03-05T19:32:01.975" v="5994" actId="27636"/>
          <ac:spMkLst>
            <pc:docMk/>
            <pc:sldMk cId="2876124228" sldId="8518"/>
            <ac:spMk id="2" creationId="{1D95ECD4-1699-454D-AF6B-027117574E4B}"/>
          </ac:spMkLst>
        </pc:spChg>
      </pc:sldChg>
      <pc:sldChg chg="add">
        <pc:chgData name="Delbert Murphy" userId="7a71e747-b122-47ea-b426-44ce2319c6d9" providerId="ADAL" clId="{B59EF993-394A-4AF1-B5E5-13391B9CD323}" dt="2019-03-05T19:31:39.728" v="5992"/>
        <pc:sldMkLst>
          <pc:docMk/>
          <pc:sldMk cId="299508961" sldId="8544"/>
        </pc:sldMkLst>
      </pc:sldChg>
      <pc:sldChg chg="modSp add">
        <pc:chgData name="Delbert Murphy" userId="7a71e747-b122-47ea-b426-44ce2319c6d9" providerId="ADAL" clId="{B59EF993-394A-4AF1-B5E5-13391B9CD323}" dt="2019-03-10T20:27:40.440" v="7120"/>
        <pc:sldMkLst>
          <pc:docMk/>
          <pc:sldMk cId="3273971206" sldId="8545"/>
        </pc:sldMkLst>
        <pc:spChg chg="mod">
          <ac:chgData name="Delbert Murphy" userId="7a71e747-b122-47ea-b426-44ce2319c6d9" providerId="ADAL" clId="{B59EF993-394A-4AF1-B5E5-13391B9CD323}" dt="2019-03-10T20:27:40.440" v="7120"/>
          <ac:spMkLst>
            <pc:docMk/>
            <pc:sldMk cId="3273971206" sldId="8545"/>
            <ac:spMk id="3" creationId="{EF15ECAB-3969-4B8A-AE02-7E0DDED390EC}"/>
          </ac:spMkLst>
        </pc:spChg>
      </pc:sldChg>
      <pc:sldChg chg="add del">
        <pc:chgData name="Delbert Murphy" userId="7a71e747-b122-47ea-b426-44ce2319c6d9" providerId="ADAL" clId="{B59EF993-394A-4AF1-B5E5-13391B9CD323}" dt="2019-03-08T14:15:28.901" v="6452" actId="2696"/>
        <pc:sldMkLst>
          <pc:docMk/>
          <pc:sldMk cId="4209077775" sldId="8545"/>
        </pc:sldMkLst>
      </pc:sldChg>
      <pc:sldChg chg="modSp add ord">
        <pc:chgData name="Delbert Murphy" userId="7a71e747-b122-47ea-b426-44ce2319c6d9" providerId="ADAL" clId="{B59EF993-394A-4AF1-B5E5-13391B9CD323}" dt="2019-03-10T17:50:03.918" v="6989" actId="20577"/>
        <pc:sldMkLst>
          <pc:docMk/>
          <pc:sldMk cId="2760168962" sldId="8546"/>
        </pc:sldMkLst>
        <pc:spChg chg="mod">
          <ac:chgData name="Delbert Murphy" userId="7a71e747-b122-47ea-b426-44ce2319c6d9" providerId="ADAL" clId="{B59EF993-394A-4AF1-B5E5-13391B9CD323}" dt="2019-03-10T17:46:32.615" v="6927" actId="20577"/>
          <ac:spMkLst>
            <pc:docMk/>
            <pc:sldMk cId="2760168962" sldId="8546"/>
            <ac:spMk id="2" creationId="{B3B426FC-E3C7-40F7-B547-694A0FA3B4DD}"/>
          </ac:spMkLst>
        </pc:spChg>
        <pc:spChg chg="mod">
          <ac:chgData name="Delbert Murphy" userId="7a71e747-b122-47ea-b426-44ce2319c6d9" providerId="ADAL" clId="{B59EF993-394A-4AF1-B5E5-13391B9CD323}" dt="2019-03-10T17:50:03.918" v="6989" actId="20577"/>
          <ac:spMkLst>
            <pc:docMk/>
            <pc:sldMk cId="2760168962" sldId="8546"/>
            <ac:spMk id="3" creationId="{EF15ECAB-3969-4B8A-AE02-7E0DDED390EC}"/>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20T16:18:30.744" idx="6">
    <p:pos x="3412" y="2300"/>
    <p:text>[@Vivek Gupta], Hi Vivek, what does this VS icon means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B0577-4E0C-4998-86DA-B58DFB6C17BC}" type="datetimeFigureOut">
              <a:rPr lang="en-US" smtClean="0"/>
              <a:t>3/10/2019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2EFCF-8B6D-4018-9F95-CBDEC69E0FF7}" type="slidenum">
              <a:rPr lang="en-US" smtClean="0"/>
              <a:t>‹#›</a:t>
            </a:fld>
            <a:endParaRPr lang="en-US"/>
          </a:p>
        </p:txBody>
      </p:sp>
    </p:spTree>
    <p:extLst>
      <p:ext uri="{BB962C8B-B14F-4D97-AF65-F5344CB8AC3E}">
        <p14:creationId xmlns:p14="http://schemas.microsoft.com/office/powerpoint/2010/main" val="230084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2</a:t>
            </a:fld>
            <a:endParaRPr lang="en-US"/>
          </a:p>
        </p:txBody>
      </p:sp>
    </p:spTree>
    <p:extLst>
      <p:ext uri="{BB962C8B-B14F-4D97-AF65-F5344CB8AC3E}">
        <p14:creationId xmlns:p14="http://schemas.microsoft.com/office/powerpoint/2010/main" val="274507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755B91-F2D3-4E81-97F6-CB91DBDA6B8B}" type="slidenum">
              <a:rPr lang="en-US" smtClean="0"/>
              <a:t>34</a:t>
            </a:fld>
            <a:endParaRPr lang="en-US"/>
          </a:p>
        </p:txBody>
      </p:sp>
    </p:spTree>
    <p:extLst>
      <p:ext uri="{BB962C8B-B14F-4D97-AF65-F5344CB8AC3E}">
        <p14:creationId xmlns:p14="http://schemas.microsoft.com/office/powerpoint/2010/main" val="21079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C470E0-F101-4710-A121-DF6D0F7F257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81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3/10/2019 4:17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3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3</a:t>
            </a:fld>
            <a:endParaRPr lang="en-US"/>
          </a:p>
        </p:txBody>
      </p:sp>
    </p:spTree>
    <p:extLst>
      <p:ext uri="{BB962C8B-B14F-4D97-AF65-F5344CB8AC3E}">
        <p14:creationId xmlns:p14="http://schemas.microsoft.com/office/powerpoint/2010/main" val="324258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4</a:t>
            </a:fld>
            <a:endParaRPr lang="en-US"/>
          </a:p>
        </p:txBody>
      </p:sp>
    </p:spTree>
    <p:extLst>
      <p:ext uri="{BB962C8B-B14F-4D97-AF65-F5344CB8AC3E}">
        <p14:creationId xmlns:p14="http://schemas.microsoft.com/office/powerpoint/2010/main" val="2258075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5</a:t>
            </a:fld>
            <a:endParaRPr lang="en-US"/>
          </a:p>
        </p:txBody>
      </p:sp>
    </p:spTree>
    <p:extLst>
      <p:ext uri="{BB962C8B-B14F-4D97-AF65-F5344CB8AC3E}">
        <p14:creationId xmlns:p14="http://schemas.microsoft.com/office/powerpoint/2010/main" val="85791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6</a:t>
            </a:fld>
            <a:endParaRPr lang="en-US"/>
          </a:p>
        </p:txBody>
      </p:sp>
    </p:spTree>
    <p:extLst>
      <p:ext uri="{BB962C8B-B14F-4D97-AF65-F5344CB8AC3E}">
        <p14:creationId xmlns:p14="http://schemas.microsoft.com/office/powerpoint/2010/main" val="8378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2EFCF-8B6D-4018-9F95-CBDEC69E0FF7}" type="slidenum">
              <a:rPr lang="en-US" smtClean="0"/>
              <a:t>21</a:t>
            </a:fld>
            <a:endParaRPr lang="en-US"/>
          </a:p>
        </p:txBody>
      </p:sp>
    </p:spTree>
    <p:extLst>
      <p:ext uri="{BB962C8B-B14F-4D97-AF65-F5344CB8AC3E}">
        <p14:creationId xmlns:p14="http://schemas.microsoft.com/office/powerpoint/2010/main" val="323044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8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4AB1-F8A1-4649-95A3-310FA342B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FE0E3-C95C-43F7-B57A-B16A1C53D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794C70-DA2C-4D26-A790-8F7281CF4C30}"/>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5" name="Footer Placeholder 4">
            <a:extLst>
              <a:ext uri="{FF2B5EF4-FFF2-40B4-BE49-F238E27FC236}">
                <a16:creationId xmlns:a16="http://schemas.microsoft.com/office/drawing/2014/main" id="{3FC2A9CD-7547-4A2D-ACA9-53A587A4F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76422-90B3-4474-A950-57E958CEEBE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50067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2C03-BE1F-462F-9D01-A477A37E6B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51D08-DC4B-4DC6-BD5B-04C8BEA53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03469-EBEA-41F3-9026-78B5BB3758ED}"/>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5" name="Footer Placeholder 4">
            <a:extLst>
              <a:ext uri="{FF2B5EF4-FFF2-40B4-BE49-F238E27FC236}">
                <a16:creationId xmlns:a16="http://schemas.microsoft.com/office/drawing/2014/main" id="{38B91F61-5882-4B1A-83FD-00814F933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7F765-4A16-4AFD-9439-F6E94CE87FE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2610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5A9B1-D122-4DF8-A808-D6EF9C228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7D4ED-3FC9-476F-BECA-639AEE74CC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BA4A8-20D7-435D-B33F-8822C3CB87C0}"/>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5" name="Footer Placeholder 4">
            <a:extLst>
              <a:ext uri="{FF2B5EF4-FFF2-40B4-BE49-F238E27FC236}">
                <a16:creationId xmlns:a16="http://schemas.microsoft.com/office/drawing/2014/main" id="{275DFDDF-E076-4EB2-8A1B-B3427EFDE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43D3-F0A6-4F13-A935-44222AAD6B52}"/>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344093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2483324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03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6933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63497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39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033A-D1E3-4F6E-A2BA-38D1A53CC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3ACD2-2186-4A79-A6E3-0435CB65F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D4B0-8BFE-4572-9147-F4B331E11A49}"/>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5" name="Footer Placeholder 4">
            <a:extLst>
              <a:ext uri="{FF2B5EF4-FFF2-40B4-BE49-F238E27FC236}">
                <a16:creationId xmlns:a16="http://schemas.microsoft.com/office/drawing/2014/main" id="{F8B51DA9-0AAC-4C97-9885-A04E327B4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FCD72-330D-4D36-BBFD-C3593770C451}"/>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62211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B1EF-7E0D-4F10-9BCA-9C8DFB2E00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4CEF2-7DDF-405C-93B5-E54E5B0C63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16076-3261-4E5D-910B-754D8022D05E}"/>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5" name="Footer Placeholder 4">
            <a:extLst>
              <a:ext uri="{FF2B5EF4-FFF2-40B4-BE49-F238E27FC236}">
                <a16:creationId xmlns:a16="http://schemas.microsoft.com/office/drawing/2014/main" id="{53BD2AB6-8F7B-428F-946C-5CEED38B7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32EAF-6F7B-45F5-9402-57B13ACC657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66511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EEB7-8597-46A9-86A5-0C52CC7C4E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F56C8-4E75-4BA9-ACA4-CD53214A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ADCD3-2C9E-4643-AEB9-C805B3576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D1222-1068-43BD-BE15-FE2E7CA93E58}"/>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6" name="Footer Placeholder 5">
            <a:extLst>
              <a:ext uri="{FF2B5EF4-FFF2-40B4-BE49-F238E27FC236}">
                <a16:creationId xmlns:a16="http://schemas.microsoft.com/office/drawing/2014/main" id="{75F625A6-3DC9-446B-8536-06F4FF897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9FE63-FBB0-4568-BE7D-5313F12FEF37}"/>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9333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ACB9-A119-42ED-92E8-B32EFDE1A8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5277C8-0A6A-4EAB-90CB-BEE9E79A4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A5172E-87F5-420A-B4B7-4A77DDDCE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13FDF-92B1-4295-9B90-362615E99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3CD39-404D-4E8D-BB5B-AB11B60A8B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25967-C6C6-4E4D-BB78-F8512957ABCD}"/>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8" name="Footer Placeholder 7">
            <a:extLst>
              <a:ext uri="{FF2B5EF4-FFF2-40B4-BE49-F238E27FC236}">
                <a16:creationId xmlns:a16="http://schemas.microsoft.com/office/drawing/2014/main" id="{29640523-6382-41E3-9CE9-B859B0D0D2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957C1-3A4A-4396-A877-970C8AA3EAF3}"/>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45903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E96A-B03E-44AF-9659-3992E790AC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B4A150-746C-4026-A914-4068E0929EA6}"/>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4" name="Footer Placeholder 3">
            <a:extLst>
              <a:ext uri="{FF2B5EF4-FFF2-40B4-BE49-F238E27FC236}">
                <a16:creationId xmlns:a16="http://schemas.microsoft.com/office/drawing/2014/main" id="{9EAB4750-D742-4968-BB88-DC12B7D65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2B23EF-F93B-406F-AEC7-AF45F623394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8946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46CE6-710E-4C4C-A96D-E81C16213A34}"/>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3" name="Footer Placeholder 2">
            <a:extLst>
              <a:ext uri="{FF2B5EF4-FFF2-40B4-BE49-F238E27FC236}">
                <a16:creationId xmlns:a16="http://schemas.microsoft.com/office/drawing/2014/main" id="{6C7C83B6-67DA-473B-B954-083A4C8F3A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0CB0D-ECFE-4F90-8B7D-A42EA98623AA}"/>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63312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0498-261C-4A32-9372-2F25D4BE1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664D29-08C8-4954-BE16-977450764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F4FF1-9E4B-4975-9B25-41F17039B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4F13E-0FEB-465F-A9A8-FE57637EFED8}"/>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6" name="Footer Placeholder 5">
            <a:extLst>
              <a:ext uri="{FF2B5EF4-FFF2-40B4-BE49-F238E27FC236}">
                <a16:creationId xmlns:a16="http://schemas.microsoft.com/office/drawing/2014/main" id="{E9DDD33E-4E2A-41B9-9BE6-E40417677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48F60-BA3D-4EC7-901C-FED3A3FE1D4B}"/>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52136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B629-8927-4CF3-9391-1DF54A6D5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D37AF-B3AA-46AC-93C7-74BDC171C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80C9A-41A7-4D68-A6DD-89F14ED75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70301-BEF1-4EBA-A84D-97A60F72E60F}"/>
              </a:ext>
            </a:extLst>
          </p:cNvPr>
          <p:cNvSpPr>
            <a:spLocks noGrp="1"/>
          </p:cNvSpPr>
          <p:nvPr>
            <p:ph type="dt" sz="half" idx="10"/>
          </p:nvPr>
        </p:nvSpPr>
        <p:spPr/>
        <p:txBody>
          <a:bodyPr/>
          <a:lstStyle/>
          <a:p>
            <a:fld id="{1DA4EA02-70FA-4BEC-8339-F2FCEA4D305A}" type="datetimeFigureOut">
              <a:rPr lang="en-US" smtClean="0"/>
              <a:t>3/10/2019</a:t>
            </a:fld>
            <a:endParaRPr lang="en-US"/>
          </a:p>
        </p:txBody>
      </p:sp>
      <p:sp>
        <p:nvSpPr>
          <p:cNvPr id="6" name="Footer Placeholder 5">
            <a:extLst>
              <a:ext uri="{FF2B5EF4-FFF2-40B4-BE49-F238E27FC236}">
                <a16:creationId xmlns:a16="http://schemas.microsoft.com/office/drawing/2014/main" id="{2CF68201-73AD-4364-9E66-BC956B4CB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B4CDD-9CDB-4350-9D56-8822EF7862E9}"/>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89256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CD44A-D7AC-4830-A6BC-370D30676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ADAEDC-1B7B-469F-82EA-1EAC261A2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BF80D-E37D-45EE-B516-B02CFEC0D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4EA02-70FA-4BEC-8339-F2FCEA4D305A}" type="datetimeFigureOut">
              <a:rPr lang="en-US" smtClean="0"/>
              <a:t>3/10/2019</a:t>
            </a:fld>
            <a:endParaRPr lang="en-US"/>
          </a:p>
        </p:txBody>
      </p:sp>
      <p:sp>
        <p:nvSpPr>
          <p:cNvPr id="5" name="Footer Placeholder 4">
            <a:extLst>
              <a:ext uri="{FF2B5EF4-FFF2-40B4-BE49-F238E27FC236}">
                <a16:creationId xmlns:a16="http://schemas.microsoft.com/office/drawing/2014/main" id="{E9C23C52-04FE-4DBC-A38F-DBDD60ACB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C0FD1A-1B8E-44A2-82C7-0D57EFE46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5A4AE-CE4D-43B4-B66E-9584C5B02BAE}" type="slidenum">
              <a:rPr lang="en-US" smtClean="0"/>
              <a:t>‹#›</a:t>
            </a:fld>
            <a:endParaRPr lang="en-US"/>
          </a:p>
        </p:txBody>
      </p:sp>
    </p:spTree>
    <p:extLst>
      <p:ext uri="{BB962C8B-B14F-4D97-AF65-F5344CB8AC3E}">
        <p14:creationId xmlns:p14="http://schemas.microsoft.com/office/powerpoint/2010/main" val="1153457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svm.ip:800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machine-learning/service/how-to-enable-data-collection" TargetMode="External"/><Relationship Id="rId2" Type="http://schemas.openxmlformats.org/officeDocument/2006/relationships/hyperlink" Target="https://docs.microsoft.com/en-us/azure/machine-learning/service/how-to-enable-app-insigh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machine-learning/service/concept-azure-machine-learning-architectur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atabricks.com/_static/notebooks/getting-started/popvspricelr.html" TargetMode="External"/><Relationship Id="rId2" Type="http://schemas.openxmlformats.org/officeDocument/2006/relationships/hyperlink" Target="https://docs.azuredatabricks.net/_static/notebooks/getting-started/quickstartusingpython.htm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cs.azuredatabricks.net/_static/notebooks/mleap-model-export-demo-python.html" TargetMode="External"/><Relationship Id="rId4" Type="http://schemas.openxmlformats.org/officeDocument/2006/relationships/hyperlink" Target="https://github.com/delbert/azml/blob/master/ip21.dbc"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Azure/azure-cosmosdb-spark#using-databricks-notebook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hyperlink" Target="http://aka.ms/spark"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ailab.microsoft.com/experiments/7d6b0652-51dc-440d-a12a-481f28525143" TargetMode="External"/><Relationship Id="rId1" Type="http://schemas.openxmlformats.org/officeDocument/2006/relationships/slideLayout" Target="../slideLayouts/slideLayout7.xml"/><Relationship Id="rId4" Type="http://schemas.openxmlformats.org/officeDocument/2006/relationships/hyperlink" Target="https://jfk-demo.azurewebsites.n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ustomvision.ai/"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hyperlink" Target="https://azure.microsoft.com/en-us/services/cognitive-services/computer-vis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aka.ms/tdsp"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xml"/><Relationship Id="rId7" Type="http://schemas.openxmlformats.org/officeDocument/2006/relationships/notesSlide" Target="../notesSlides/notesSlide1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5.xml"/><Relationship Id="rId5" Type="http://schemas.openxmlformats.org/officeDocument/2006/relationships/tags" Target="../tags/tag5.xml"/><Relationship Id="rId4"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omments" Target="../comments/comment1.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D726-51A3-42AA-86A6-BB33AB865991}"/>
              </a:ext>
            </a:extLst>
          </p:cNvPr>
          <p:cNvSpPr>
            <a:spLocks noGrp="1"/>
          </p:cNvSpPr>
          <p:nvPr>
            <p:ph type="ctrTitle"/>
          </p:nvPr>
        </p:nvSpPr>
        <p:spPr>
          <a:xfrm>
            <a:off x="0" y="868362"/>
            <a:ext cx="9144000" cy="2387600"/>
          </a:xfrm>
        </p:spPr>
        <p:txBody>
          <a:bodyPr>
            <a:normAutofit/>
          </a:bodyPr>
          <a:lstStyle/>
          <a:p>
            <a:pPr algn="l"/>
            <a:r>
              <a:rPr lang="en-US" dirty="0"/>
              <a:t>Machine Learning in Azure</a:t>
            </a:r>
            <a:br>
              <a:rPr lang="en-US" dirty="0"/>
            </a:br>
            <a:endParaRPr lang="en-US" dirty="0"/>
          </a:p>
        </p:txBody>
      </p:sp>
    </p:spTree>
    <p:extLst>
      <p:ext uri="{BB962C8B-B14F-4D97-AF65-F5344CB8AC3E}">
        <p14:creationId xmlns:p14="http://schemas.microsoft.com/office/powerpoint/2010/main" val="2600991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Machine Learning service</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1"/>
            <a:ext cx="10515600" cy="4351338"/>
          </a:xfrm>
        </p:spPr>
        <p:txBody>
          <a:bodyPr/>
          <a:lstStyle/>
          <a:p>
            <a:r>
              <a:rPr lang="en-US" dirty="0"/>
              <a:t>Create </a:t>
            </a:r>
            <a:r>
              <a:rPr lang="en-US" dirty="0" err="1"/>
              <a:t>AzureML</a:t>
            </a:r>
            <a:r>
              <a:rPr lang="en-US" dirty="0"/>
              <a:t> workspace in Azure portal</a:t>
            </a:r>
          </a:p>
          <a:p>
            <a:pPr lvl="1"/>
            <a:r>
              <a:rPr lang="en-US" dirty="0"/>
              <a:t>Create Resource Group:  initials + </a:t>
            </a:r>
            <a:r>
              <a:rPr lang="en-US" dirty="0" err="1"/>
              <a:t>Mlws</a:t>
            </a:r>
            <a:endParaRPr lang="en-US" dirty="0"/>
          </a:p>
          <a:p>
            <a:pPr lvl="1"/>
            <a:r>
              <a:rPr lang="en-US" dirty="0"/>
              <a:t>Create Workspace:  initials + Workspace</a:t>
            </a:r>
          </a:p>
          <a:p>
            <a:r>
              <a:rPr lang="en-US" dirty="0"/>
              <a:t>Create DSVM (Windows or Linux)</a:t>
            </a:r>
          </a:p>
          <a:p>
            <a:pPr lvl="1"/>
            <a:r>
              <a:rPr lang="en-US" dirty="0"/>
              <a:t>Resource Group:  initials + DSVM</a:t>
            </a:r>
          </a:p>
          <a:p>
            <a:pPr lvl="1"/>
            <a:r>
              <a:rPr lang="en-US" dirty="0"/>
              <a:t>VM:  initials + DSVM</a:t>
            </a:r>
          </a:p>
          <a:p>
            <a:pPr lvl="1"/>
            <a:r>
              <a:rPr lang="en-US" dirty="0"/>
              <a:t>After VM is created, create a DNS name:  initials + DSVM</a:t>
            </a:r>
          </a:p>
        </p:txBody>
      </p:sp>
    </p:spTree>
    <p:extLst>
      <p:ext uri="{BB962C8B-B14F-4D97-AF65-F5344CB8AC3E}">
        <p14:creationId xmlns:p14="http://schemas.microsoft.com/office/powerpoint/2010/main" val="137954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 Linux</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normAutofit fontScale="92500" lnSpcReduction="10000"/>
          </a:bodyPr>
          <a:lstStyle/>
          <a:p>
            <a:pPr marL="0" indent="0">
              <a:buNone/>
            </a:pPr>
            <a:r>
              <a:rPr lang="en-US" dirty="0">
                <a:effectLst/>
              </a:rPr>
              <a:t>In </a:t>
            </a:r>
            <a:r>
              <a:rPr lang="en-US" dirty="0" err="1">
                <a:effectLst/>
              </a:rPr>
              <a:t>JupyterHub</a:t>
            </a:r>
            <a:r>
              <a:rPr lang="en-US" dirty="0">
                <a:effectLst/>
              </a:rPr>
              <a:t> (</a:t>
            </a:r>
            <a:r>
              <a:rPr lang="en-US" dirty="0">
                <a:effectLst/>
                <a:hlinkClick r:id="rId2"/>
              </a:rPr>
              <a:t>https://dsvm.ip:8000</a:t>
            </a:r>
            <a:r>
              <a:rPr lang="en-US" dirty="0">
                <a:effectLst/>
              </a:rPr>
              <a:t>) </a:t>
            </a:r>
          </a:p>
          <a:p>
            <a:pPr marL="0" indent="0">
              <a:buNone/>
            </a:pPr>
            <a:r>
              <a:rPr lang="en-US" sz="2000" dirty="0">
                <a:effectLst/>
              </a:rPr>
              <a:t>cd notebooks </a:t>
            </a:r>
          </a:p>
          <a:p>
            <a:pPr marL="0" indent="0">
              <a:buNone/>
            </a:pPr>
            <a:r>
              <a:rPr lang="en-US" sz="2000" dirty="0">
                <a:effectLst/>
              </a:rPr>
              <a:t>git clone https://github.com/Azure/MachineLearningNotebooks.git </a:t>
            </a:r>
          </a:p>
          <a:p>
            <a:pPr marL="0" indent="0">
              <a:buNone/>
            </a:pPr>
            <a:r>
              <a:rPr lang="en-US" sz="2000" dirty="0">
                <a:effectLst/>
              </a:rPr>
              <a:t>cd ... </a:t>
            </a:r>
          </a:p>
          <a:p>
            <a:pPr marL="0" indent="0">
              <a:buNone/>
            </a:pPr>
            <a:r>
              <a:rPr lang="en-US" sz="2000" dirty="0">
                <a:effectLst/>
              </a:rPr>
              <a:t>/data/anaconda/bin/</a:t>
            </a: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a:effectLst/>
              </a:rPr>
              <a:t>source /data/anaconda/bin/activate </a:t>
            </a:r>
            <a:r>
              <a:rPr lang="en-US" sz="2000" dirty="0" err="1">
                <a:effectLst/>
              </a:rPr>
              <a:t>aml</a:t>
            </a:r>
            <a:r>
              <a:rPr lang="en-US" sz="2000" dirty="0">
                <a:effectLst/>
              </a:rPr>
              <a:t> </a:t>
            </a: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effectLst/>
              </a:rPr>
              <a:t>/data/anaconda/bin/</a:t>
            </a:r>
            <a:r>
              <a:rPr lang="en-US" sz="2000" dirty="0" err="1">
                <a:effectLst/>
              </a:rPr>
              <a:t>conda</a:t>
            </a:r>
            <a:r>
              <a:rPr lang="en-US" sz="2000" dirty="0">
                <a:effectLst/>
              </a:rPr>
              <a:t> install -y </a:t>
            </a:r>
            <a:r>
              <a:rPr lang="en-US" sz="2000" dirty="0" err="1">
                <a:effectLst/>
              </a:rPr>
              <a:t>cython</a:t>
            </a:r>
            <a:r>
              <a:rPr lang="en-US" sz="2000" dirty="0">
                <a:effectLst/>
              </a:rPr>
              <a:t> matplotlib pandas </a:t>
            </a:r>
          </a:p>
          <a:p>
            <a:pPr marL="0" indent="0">
              <a:buNone/>
            </a:pPr>
            <a:r>
              <a:rPr lang="en-US" sz="2000" dirty="0">
                <a:effectLst/>
              </a:rPr>
              <a:t>pip install </a:t>
            </a:r>
            <a:r>
              <a:rPr lang="en-US" sz="2000" dirty="0" err="1">
                <a:effectLst/>
              </a:rPr>
              <a:t>azureml</a:t>
            </a:r>
            <a:r>
              <a:rPr lang="en-US" sz="2000" dirty="0">
                <a:effectLst/>
              </a:rPr>
              <a:t>-widgets </a:t>
            </a: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effectLst/>
              </a:rPr>
              <a:t>switch </a:t>
            </a:r>
            <a:r>
              <a:rPr lang="en-US" dirty="0" err="1"/>
              <a:t>J</a:t>
            </a:r>
            <a:r>
              <a:rPr lang="en-US" dirty="0" err="1">
                <a:effectLst/>
              </a:rPr>
              <a:t>upyterHub</a:t>
            </a:r>
            <a:r>
              <a:rPr lang="en-US" dirty="0">
                <a:effectLst/>
              </a:rPr>
              <a:t> kernel to </a:t>
            </a:r>
            <a:r>
              <a:rPr lang="en-US" dirty="0" err="1">
                <a:effectLst/>
              </a:rPr>
              <a:t>aml</a:t>
            </a:r>
            <a:r>
              <a:rPr lang="en-US" dirty="0">
                <a:effectLst/>
              </a:rPr>
              <a:t> </a:t>
            </a:r>
          </a:p>
          <a:p>
            <a:endParaRPr lang="en-US" dirty="0"/>
          </a:p>
        </p:txBody>
      </p:sp>
    </p:spTree>
    <p:extLst>
      <p:ext uri="{BB962C8B-B14F-4D97-AF65-F5344CB8AC3E}">
        <p14:creationId xmlns:p14="http://schemas.microsoft.com/office/powerpoint/2010/main" val="590992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a:t>
            </a:r>
            <a:r>
              <a:rPr lang="en-US"/>
              <a:t>/ Windows 2016</a:t>
            </a:r>
            <a:endParaRPr lang="en-US" dirty="0"/>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normAutofit fontScale="92500" lnSpcReduction="20000"/>
          </a:bodyPr>
          <a:lstStyle/>
          <a:p>
            <a:pPr marL="0" indent="0">
              <a:buNone/>
            </a:pPr>
            <a:r>
              <a:rPr lang="en-US" dirty="0">
                <a:effectLst/>
              </a:rPr>
              <a:t>In </a:t>
            </a:r>
            <a:r>
              <a:rPr lang="en-US" dirty="0"/>
              <a:t>CMD prompt</a:t>
            </a:r>
            <a:endParaRPr lang="en-US" dirty="0">
              <a:effectLst/>
            </a:endParaRPr>
          </a:p>
          <a:p>
            <a:pPr marL="0" indent="0">
              <a:buNone/>
            </a:pPr>
            <a:r>
              <a:rPr lang="en-US" sz="2000" dirty="0"/>
              <a:t>cd notebooks </a:t>
            </a:r>
          </a:p>
          <a:p>
            <a:pPr marL="0" indent="0">
              <a:buNone/>
            </a:pPr>
            <a:r>
              <a:rPr lang="en-US" sz="2000" dirty="0"/>
              <a:t>git clone https://github.com/Azure/MachineLearningNotebooks.git </a:t>
            </a:r>
          </a:p>
          <a:p>
            <a:pPr marL="0" indent="0">
              <a:buNone/>
            </a:pPr>
            <a:r>
              <a:rPr lang="en-US" sz="2000" dirty="0"/>
              <a:t>cd ..</a:t>
            </a:r>
            <a:endParaRPr lang="en-US" sz="2000" dirty="0">
              <a:effectLst/>
            </a:endParaRPr>
          </a:p>
          <a:p>
            <a:pPr marL="0" indent="0">
              <a:buNone/>
            </a:pP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err="1"/>
              <a:t>c</a:t>
            </a:r>
            <a:r>
              <a:rPr lang="en-US" sz="2000" dirty="0" err="1">
                <a:effectLst/>
              </a:rPr>
              <a:t>onda</a:t>
            </a:r>
            <a:r>
              <a:rPr lang="en-US" sz="2000" dirty="0">
                <a:effectLst/>
              </a:rPr>
              <a:t> activate </a:t>
            </a:r>
            <a:r>
              <a:rPr lang="en-US" sz="2000" dirty="0" err="1">
                <a:effectLst/>
              </a:rPr>
              <a:t>aml</a:t>
            </a:r>
            <a:r>
              <a:rPr lang="en-US" sz="2000" dirty="0">
                <a:effectLst/>
              </a:rPr>
              <a:t> </a:t>
            </a:r>
          </a:p>
          <a:p>
            <a:pPr marL="0" indent="0">
              <a:buNone/>
            </a:pPr>
            <a:r>
              <a:rPr lang="en-US" sz="2000" dirty="0" err="1"/>
              <a:t>conda</a:t>
            </a:r>
            <a:r>
              <a:rPr lang="en-US" sz="2000" dirty="0"/>
              <a:t> install -y </a:t>
            </a:r>
            <a:r>
              <a:rPr lang="en-US" sz="2000" dirty="0" err="1"/>
              <a:t>cython</a:t>
            </a:r>
            <a:r>
              <a:rPr lang="en-US" sz="2000" dirty="0"/>
              <a:t> matplotlib pandas </a:t>
            </a:r>
            <a:endParaRPr lang="en-US" sz="2000" dirty="0">
              <a:effectLst/>
            </a:endParaRP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t>pip install </a:t>
            </a:r>
            <a:r>
              <a:rPr lang="en-US" sz="2000" dirty="0" err="1"/>
              <a:t>azureml</a:t>
            </a:r>
            <a:r>
              <a:rPr lang="en-US" sz="2000" dirty="0"/>
              <a:t>-widgets </a:t>
            </a:r>
            <a:endParaRPr lang="en-US" sz="2000" dirty="0">
              <a:effectLst/>
            </a:endParaRP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t>start </a:t>
            </a:r>
            <a:r>
              <a:rPr lang="en-US" dirty="0" err="1"/>
              <a:t>JupyterLab</a:t>
            </a:r>
            <a:r>
              <a:rPr lang="en-US" dirty="0"/>
              <a:t> notebooks</a:t>
            </a:r>
            <a:endParaRPr lang="en-US" dirty="0">
              <a:effectLst/>
            </a:endParaRPr>
          </a:p>
          <a:p>
            <a:pPr marL="0" indent="0">
              <a:buNone/>
            </a:pPr>
            <a:r>
              <a:rPr lang="en-US" dirty="0">
                <a:effectLst/>
              </a:rPr>
              <a:t>switch </a:t>
            </a:r>
            <a:r>
              <a:rPr lang="en-US" dirty="0" err="1"/>
              <a:t>J</a:t>
            </a:r>
            <a:r>
              <a:rPr lang="en-US" dirty="0" err="1">
                <a:effectLst/>
              </a:rPr>
              <a:t>upyterLab</a:t>
            </a:r>
            <a:r>
              <a:rPr lang="en-US" dirty="0">
                <a:effectLst/>
              </a:rPr>
              <a:t> kernel to </a:t>
            </a:r>
            <a:r>
              <a:rPr lang="en-US" dirty="0" err="1">
                <a:effectLst/>
              </a:rPr>
              <a:t>aml</a:t>
            </a:r>
            <a:r>
              <a:rPr lang="en-US" dirty="0">
                <a:effectLst/>
              </a:rPr>
              <a:t> </a:t>
            </a:r>
          </a:p>
          <a:p>
            <a:endParaRPr lang="en-US" dirty="0"/>
          </a:p>
        </p:txBody>
      </p:sp>
    </p:spTree>
    <p:extLst>
      <p:ext uri="{BB962C8B-B14F-4D97-AF65-F5344CB8AC3E}">
        <p14:creationId xmlns:p14="http://schemas.microsoft.com/office/powerpoint/2010/main" val="66183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8"/>
            <a:ext cx="10515600" cy="5621853"/>
          </a:xfrm>
        </p:spPr>
        <p:txBody>
          <a:bodyPr>
            <a:normAutofit fontScale="92500" lnSpcReduction="10000"/>
          </a:bodyPr>
          <a:lstStyle/>
          <a:p>
            <a:r>
              <a:rPr lang="en-US" dirty="0">
                <a:effectLst/>
              </a:rPr>
              <a:t>Configure</a:t>
            </a:r>
          </a:p>
          <a:p>
            <a:pPr lvl="1"/>
            <a:r>
              <a:rPr lang="en-US" dirty="0">
                <a:effectLst/>
              </a:rPr>
              <a:t>Open </a:t>
            </a:r>
            <a:r>
              <a:rPr lang="en-US" dirty="0" err="1">
                <a:effectLst/>
              </a:rPr>
              <a:t>configure.ipnb</a:t>
            </a:r>
            <a:r>
              <a:rPr lang="en-US" dirty="0">
                <a:effectLst/>
              </a:rPr>
              <a:t> </a:t>
            </a:r>
            <a:r>
              <a:rPr lang="en-US" dirty="0"/>
              <a:t>-</a:t>
            </a:r>
            <a:r>
              <a:rPr lang="en-US" dirty="0">
                <a:effectLst/>
              </a:rPr>
              <a:t> set kernel to </a:t>
            </a:r>
            <a:r>
              <a:rPr lang="en-US" dirty="0" err="1">
                <a:effectLst/>
              </a:rPr>
              <a:t>aml</a:t>
            </a:r>
            <a:r>
              <a:rPr lang="en-US" dirty="0">
                <a:effectLst/>
              </a:rPr>
              <a:t> (+ quick intro to notebooks)</a:t>
            </a:r>
          </a:p>
          <a:p>
            <a:pPr lvl="2"/>
            <a:r>
              <a:rPr lang="en-US" dirty="0">
                <a:effectLst/>
              </a:rPr>
              <a:t>Check version number, cell [1]</a:t>
            </a:r>
          </a:p>
          <a:p>
            <a:pPr lvl="2"/>
            <a:r>
              <a:rPr lang="en-US" dirty="0"/>
              <a:t>Set parameters from </a:t>
            </a:r>
            <a:r>
              <a:rPr lang="en-US" dirty="0" err="1"/>
              <a:t>AzureML</a:t>
            </a:r>
            <a:r>
              <a:rPr lang="en-US" dirty="0"/>
              <a:t> workspace, cell [2]</a:t>
            </a:r>
          </a:p>
          <a:p>
            <a:pPr lvl="2"/>
            <a:r>
              <a:rPr lang="en-US" dirty="0">
                <a:effectLst/>
              </a:rPr>
              <a:t>Save config file, cell [3]</a:t>
            </a:r>
          </a:p>
          <a:p>
            <a:r>
              <a:rPr lang="en-US" dirty="0"/>
              <a:t>Data Prep</a:t>
            </a:r>
          </a:p>
          <a:p>
            <a:pPr lvl="1"/>
            <a:r>
              <a:rPr lang="en-US" dirty="0"/>
              <a:t>Open tutorials/regression-part1-data-prep.ipnb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effectLst/>
              </a:rPr>
              <a:t>Execute the cell</a:t>
            </a:r>
          </a:p>
          <a:p>
            <a:r>
              <a:rPr lang="en-US" dirty="0"/>
              <a:t>Model Training - </a:t>
            </a:r>
            <a:r>
              <a:rPr lang="en-US" dirty="0" err="1"/>
              <a:t>AutoML</a:t>
            </a:r>
            <a:endParaRPr lang="en-US" dirty="0"/>
          </a:p>
          <a:p>
            <a:pPr lvl="1"/>
            <a:r>
              <a:rPr lang="en-US" dirty="0"/>
              <a:t>Open tutorials/regression-part2-automatedml.ipnb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t>Execute the cell</a:t>
            </a:r>
          </a:p>
          <a:p>
            <a:pPr lvl="2"/>
            <a:r>
              <a:rPr lang="en-US" dirty="0"/>
              <a:t>Walk through Azure portal Azure ML service Workspace</a:t>
            </a:r>
          </a:p>
          <a:p>
            <a:pPr lvl="2"/>
            <a:endParaRPr lang="en-US" dirty="0">
              <a:effectLst/>
            </a:endParaRPr>
          </a:p>
          <a:p>
            <a:endParaRPr lang="en-US" dirty="0"/>
          </a:p>
        </p:txBody>
      </p:sp>
    </p:spTree>
    <p:extLst>
      <p:ext uri="{BB962C8B-B14F-4D97-AF65-F5344CB8AC3E}">
        <p14:creationId xmlns:p14="http://schemas.microsoft.com/office/powerpoint/2010/main" val="230454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FB9F-A8F2-44FC-B8D3-2D7B200491BF}"/>
              </a:ext>
            </a:extLst>
          </p:cNvPr>
          <p:cNvSpPr>
            <a:spLocks noGrp="1"/>
          </p:cNvSpPr>
          <p:nvPr>
            <p:ph type="title"/>
          </p:nvPr>
        </p:nvSpPr>
        <p:spPr/>
        <p:txBody>
          <a:bodyPr/>
          <a:lstStyle/>
          <a:p>
            <a:r>
              <a:rPr lang="en-US" dirty="0"/>
              <a:t>Fixes</a:t>
            </a:r>
          </a:p>
        </p:txBody>
      </p:sp>
      <p:sp>
        <p:nvSpPr>
          <p:cNvPr id="3" name="Content Placeholder 2">
            <a:extLst>
              <a:ext uri="{FF2B5EF4-FFF2-40B4-BE49-F238E27FC236}">
                <a16:creationId xmlns:a16="http://schemas.microsoft.com/office/drawing/2014/main" id="{C736E373-6BCF-4034-90D9-4E3813879DCA}"/>
              </a:ext>
            </a:extLst>
          </p:cNvPr>
          <p:cNvSpPr>
            <a:spLocks noGrp="1"/>
          </p:cNvSpPr>
          <p:nvPr>
            <p:ph idx="1"/>
          </p:nvPr>
        </p:nvSpPr>
        <p:spPr/>
        <p:txBody>
          <a:bodyPr/>
          <a:lstStyle/>
          <a:p>
            <a:pPr marL="0" indent="0">
              <a:buNone/>
            </a:pPr>
            <a:r>
              <a:rPr lang="en-US" dirty="0"/>
              <a:t>Fix for plot in regression-2:</a:t>
            </a:r>
          </a:p>
          <a:p>
            <a:pPr marL="0" indent="0">
              <a:buNone/>
            </a:pPr>
            <a:r>
              <a:rPr lang="en-US" dirty="0"/>
              <a:t>fig = </a:t>
            </a:r>
            <a:r>
              <a:rPr lang="en-US" dirty="0" err="1"/>
              <a:t>plt.figure</a:t>
            </a:r>
            <a:r>
              <a:rPr lang="en-US" dirty="0"/>
              <a:t>(</a:t>
            </a:r>
            <a:r>
              <a:rPr lang="en-US" dirty="0" err="1"/>
              <a:t>figsize</a:t>
            </a:r>
            <a:r>
              <a:rPr lang="en-US" dirty="0"/>
              <a:t>=(10, 7))</a:t>
            </a:r>
          </a:p>
        </p:txBody>
      </p:sp>
    </p:spTree>
    <p:extLst>
      <p:ext uri="{BB962C8B-B14F-4D97-AF65-F5344CB8AC3E}">
        <p14:creationId xmlns:p14="http://schemas.microsoft.com/office/powerpoint/2010/main" val="197129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Can you cancel an experiment?</a:t>
            </a:r>
          </a:p>
          <a:p>
            <a:r>
              <a:rPr lang="en-US" dirty="0">
                <a:effectLst/>
              </a:rPr>
              <a:t>Can you </a:t>
            </a:r>
            <a:r>
              <a:rPr lang="en-US" dirty="0" err="1">
                <a:effectLst/>
              </a:rPr>
              <a:t>splunk</a:t>
            </a:r>
            <a:r>
              <a:rPr lang="en-US" dirty="0">
                <a:effectLst/>
              </a:rPr>
              <a:t> through the various elements in the Workspace, by iterating through them?</a:t>
            </a:r>
          </a:p>
          <a:p>
            <a:r>
              <a:rPr lang="en-US" dirty="0"/>
              <a:t>Can you add an extra feature to the Taxi dataset called </a:t>
            </a:r>
            <a:r>
              <a:rPr lang="en-US" dirty="0" err="1"/>
              <a:t>crow_flies_distance</a:t>
            </a:r>
            <a:r>
              <a:rPr lang="en-US" dirty="0"/>
              <a:t> and calculate it from </a:t>
            </a:r>
            <a:r>
              <a:rPr lang="en-US" dirty="0" err="1"/>
              <a:t>lat</a:t>
            </a:r>
            <a:r>
              <a:rPr lang="en-US" dirty="0"/>
              <a:t>/long?</a:t>
            </a:r>
            <a:endParaRPr lang="en-US" dirty="0">
              <a:effectLst/>
            </a:endParaRPr>
          </a:p>
          <a:p>
            <a:endParaRPr lang="en-US" dirty="0"/>
          </a:p>
        </p:txBody>
      </p:sp>
    </p:spTree>
    <p:extLst>
      <p:ext uri="{BB962C8B-B14F-4D97-AF65-F5344CB8AC3E}">
        <p14:creationId xmlns:p14="http://schemas.microsoft.com/office/powerpoint/2010/main" val="3157140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err="1"/>
              <a:t>AutoML</a:t>
            </a:r>
            <a:endParaRPr lang="en-US" dirty="0"/>
          </a:p>
        </p:txBody>
      </p:sp>
      <p:pic>
        <p:nvPicPr>
          <p:cNvPr id="2050" name="Picture 2" descr="https://docs.microsoft.com/en-us/azure/machine-learning/service/media/how-to-automated-ml/automated-machine-learning.png#lightbox">
            <a:extLst>
              <a:ext uri="{FF2B5EF4-FFF2-40B4-BE49-F238E27FC236}">
                <a16:creationId xmlns:a16="http://schemas.microsoft.com/office/drawing/2014/main" id="{4A95E409-B0BA-4B69-899B-16DDF705C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374659"/>
            <a:ext cx="112204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5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8"/>
            <a:ext cx="10515600" cy="6049646"/>
          </a:xfrm>
        </p:spPr>
        <p:txBody>
          <a:bodyPr>
            <a:normAutofit/>
          </a:bodyPr>
          <a:lstStyle/>
          <a:p>
            <a:r>
              <a:rPr lang="en-US" dirty="0">
                <a:effectLst/>
              </a:rPr>
              <a:t>Model Training with Batch AI</a:t>
            </a:r>
          </a:p>
          <a:p>
            <a:pPr lvl="1"/>
            <a:r>
              <a:rPr lang="en-US" dirty="0">
                <a:effectLst/>
              </a:rPr>
              <a:t>Open tutorials/img-classification-part1-training </a:t>
            </a:r>
            <a:r>
              <a:rPr lang="en-US" dirty="0"/>
              <a:t>-</a:t>
            </a:r>
            <a:r>
              <a:rPr lang="en-US" dirty="0">
                <a:effectLst/>
              </a:rPr>
              <a:t> set kernel to </a:t>
            </a:r>
            <a:r>
              <a:rPr lang="en-US" dirty="0" err="1">
                <a:effectLst/>
              </a:rPr>
              <a:t>aml</a:t>
            </a:r>
            <a:endParaRPr lang="en-US" dirty="0">
              <a:effectLst/>
            </a:endParaRPr>
          </a:p>
          <a:p>
            <a:pPr lvl="2"/>
            <a:r>
              <a:rPr lang="en-US" dirty="0"/>
              <a:t>For each cell</a:t>
            </a:r>
          </a:p>
          <a:p>
            <a:pPr lvl="3"/>
            <a:r>
              <a:rPr lang="en-US" dirty="0"/>
              <a:t>Read over the description and code</a:t>
            </a:r>
          </a:p>
          <a:p>
            <a:pPr lvl="3"/>
            <a:r>
              <a:rPr lang="en-US" dirty="0"/>
              <a:t>Execute the cell</a:t>
            </a:r>
          </a:p>
          <a:p>
            <a:pPr lvl="2"/>
            <a:r>
              <a:rPr lang="en-US" dirty="0"/>
              <a:t>Check out Workspace / storage account for uploaded data</a:t>
            </a:r>
          </a:p>
          <a:p>
            <a:pPr lvl="2"/>
            <a:r>
              <a:rPr lang="en-US" dirty="0"/>
              <a:t>Check out Workspace / Experiments for run info, uploaded model, logs</a:t>
            </a:r>
          </a:p>
          <a:p>
            <a:r>
              <a:rPr lang="en-US" dirty="0"/>
              <a:t>Model Deployment with Azure Container Instances</a:t>
            </a:r>
          </a:p>
          <a:p>
            <a:pPr lvl="1"/>
            <a:r>
              <a:rPr lang="en-US" dirty="0"/>
              <a:t>Open tutorials/img-classification-part2-deploy - set kernel to </a:t>
            </a:r>
            <a:r>
              <a:rPr lang="en-US" dirty="0" err="1"/>
              <a:t>aml</a:t>
            </a:r>
            <a:endParaRPr lang="en-US" dirty="0"/>
          </a:p>
          <a:p>
            <a:pPr lvl="2"/>
            <a:r>
              <a:rPr lang="en-US" dirty="0"/>
              <a:t>Skip the first cell</a:t>
            </a:r>
          </a:p>
          <a:p>
            <a:pPr lvl="2"/>
            <a:r>
              <a:rPr lang="en-US" dirty="0"/>
              <a:t>For each cell</a:t>
            </a:r>
          </a:p>
          <a:p>
            <a:pPr lvl="3"/>
            <a:r>
              <a:rPr lang="en-US" dirty="0"/>
              <a:t>Read over the description and code</a:t>
            </a:r>
          </a:p>
          <a:p>
            <a:pPr lvl="3"/>
            <a:r>
              <a:rPr lang="en-US" dirty="0"/>
              <a:t>Execute the cell</a:t>
            </a:r>
          </a:p>
          <a:p>
            <a:pPr lvl="2"/>
            <a:r>
              <a:rPr lang="en-US" dirty="0"/>
              <a:t>Check out Workspace / Images to see the deployed model -&gt; docker image</a:t>
            </a:r>
          </a:p>
          <a:p>
            <a:pPr lvl="2"/>
            <a:r>
              <a:rPr lang="en-US" dirty="0"/>
              <a:t>Check out Workspace / Deployments to see the deployed model running</a:t>
            </a:r>
          </a:p>
          <a:p>
            <a:pPr lvl="2"/>
            <a:r>
              <a:rPr lang="en-US" dirty="0"/>
              <a:t>Be sure to execute last cell, to delete ACI deployment</a:t>
            </a:r>
          </a:p>
          <a:p>
            <a:pPr lvl="2"/>
            <a:endParaRPr lang="en-US" dirty="0"/>
          </a:p>
          <a:p>
            <a:endParaRPr lang="en-US" dirty="0"/>
          </a:p>
        </p:txBody>
      </p:sp>
    </p:spTree>
    <p:extLst>
      <p:ext uri="{BB962C8B-B14F-4D97-AF65-F5344CB8AC3E}">
        <p14:creationId xmlns:p14="http://schemas.microsoft.com/office/powerpoint/2010/main" val="187965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Add monitoring via App Insights to the deployed model</a:t>
            </a:r>
          </a:p>
          <a:p>
            <a:pPr lvl="1"/>
            <a:r>
              <a:rPr lang="en-US" sz="1800" dirty="0">
                <a:hlinkClick r:id="rId2"/>
              </a:rPr>
              <a:t>https://docs.microsoft.com/en-us/azure/machine-learning/service/how-to-enable-app-insights</a:t>
            </a:r>
            <a:r>
              <a:rPr lang="en-US" sz="1800" dirty="0"/>
              <a:t> </a:t>
            </a:r>
            <a:endParaRPr lang="en-US" sz="1800" dirty="0">
              <a:effectLst/>
            </a:endParaRPr>
          </a:p>
          <a:p>
            <a:r>
              <a:rPr lang="en-US" dirty="0"/>
              <a:t>Collect model data</a:t>
            </a:r>
          </a:p>
          <a:p>
            <a:pPr lvl="1"/>
            <a:r>
              <a:rPr lang="en-US" sz="1800" dirty="0">
                <a:hlinkClick r:id="rId3"/>
              </a:rPr>
              <a:t>https://docs.microsoft.com/en-us/azure/machine-learning/service/how-to-enable-data-collection</a:t>
            </a:r>
            <a:r>
              <a:rPr lang="en-US" sz="1800" dirty="0"/>
              <a:t> </a:t>
            </a:r>
          </a:p>
        </p:txBody>
      </p:sp>
    </p:spTree>
    <p:extLst>
      <p:ext uri="{BB962C8B-B14F-4D97-AF65-F5344CB8AC3E}">
        <p14:creationId xmlns:p14="http://schemas.microsoft.com/office/powerpoint/2010/main" val="394341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How the Azure ML service works</a:t>
            </a:r>
          </a:p>
        </p:txBody>
      </p:sp>
      <p:pic>
        <p:nvPicPr>
          <p:cNvPr id="1026" name="Picture 2" descr="https://docs.microsoft.com/en-us/azure/machine-learning/service/media/concept-azure-machine-learning-architecture/workflow.png#lightbox">
            <a:extLst>
              <a:ext uri="{FF2B5EF4-FFF2-40B4-BE49-F238E27FC236}">
                <a16:creationId xmlns:a16="http://schemas.microsoft.com/office/drawing/2014/main" id="{A972286F-21D0-4837-BB41-37D21F4F0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1894"/>
            <a:ext cx="5514975"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71B5A3-5D9E-448E-B933-A108817E5151}"/>
              </a:ext>
            </a:extLst>
          </p:cNvPr>
          <p:cNvSpPr/>
          <p:nvPr/>
        </p:nvSpPr>
        <p:spPr>
          <a:xfrm>
            <a:off x="6096000" y="1091894"/>
            <a:ext cx="6096000" cy="4524315"/>
          </a:xfrm>
          <a:prstGeom prst="rect">
            <a:avLst/>
          </a:prstGeom>
        </p:spPr>
        <p:txBody>
          <a:bodyPr>
            <a:spAutoFit/>
          </a:bodyPr>
          <a:lstStyle/>
          <a:p>
            <a:pPr>
              <a:buFont typeface="+mj-lt"/>
              <a:buAutoNum type="arabicPeriod"/>
            </a:pPr>
            <a:r>
              <a:rPr lang="en-US" dirty="0">
                <a:solidFill>
                  <a:srgbClr val="000000"/>
                </a:solidFill>
                <a:latin typeface="Segoe UI" panose="020B0502040204020203" pitchFamily="34" charset="0"/>
              </a:rPr>
              <a:t>Develop machine learning training scripts in </a:t>
            </a:r>
            <a:r>
              <a:rPr lang="en-US" b="1" dirty="0">
                <a:solidFill>
                  <a:srgbClr val="000000"/>
                </a:solidFill>
                <a:latin typeface="Segoe UI" panose="020B0502040204020203" pitchFamily="34" charset="0"/>
              </a:rPr>
              <a:t>Python</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Create and configure a </a:t>
            </a:r>
            <a:r>
              <a:rPr lang="en-US" b="1" dirty="0">
                <a:solidFill>
                  <a:srgbClr val="000000"/>
                </a:solidFill>
                <a:latin typeface="Segoe UI" panose="020B0502040204020203" pitchFamily="34" charset="0"/>
              </a:rPr>
              <a:t>compute target</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Submit the scripts</a:t>
            </a:r>
            <a:r>
              <a:rPr lang="en-US" dirty="0">
                <a:solidFill>
                  <a:srgbClr val="000000"/>
                </a:solidFill>
                <a:latin typeface="Segoe UI" panose="020B0502040204020203" pitchFamily="34" charset="0"/>
              </a:rPr>
              <a:t> to the configured compute target to run in that environment. During training, the scripts can read from or write to </a:t>
            </a:r>
            <a:r>
              <a:rPr lang="en-US" b="1" dirty="0">
                <a:solidFill>
                  <a:srgbClr val="000000"/>
                </a:solidFill>
                <a:latin typeface="Segoe UI" panose="020B0502040204020203" pitchFamily="34" charset="0"/>
              </a:rPr>
              <a:t>datastore</a:t>
            </a:r>
            <a:r>
              <a:rPr lang="en-US" dirty="0">
                <a:solidFill>
                  <a:srgbClr val="000000"/>
                </a:solidFill>
                <a:latin typeface="Segoe UI" panose="020B0502040204020203" pitchFamily="34" charset="0"/>
              </a:rPr>
              <a:t>. And the records of execution are saved as </a:t>
            </a:r>
            <a:r>
              <a:rPr lang="en-US" b="1" dirty="0">
                <a:solidFill>
                  <a:srgbClr val="000000"/>
                </a:solidFill>
                <a:latin typeface="Segoe UI" panose="020B0502040204020203" pitchFamily="34" charset="0"/>
              </a:rPr>
              <a:t>runs</a:t>
            </a:r>
            <a:r>
              <a:rPr lang="en-US" dirty="0">
                <a:solidFill>
                  <a:srgbClr val="000000"/>
                </a:solidFill>
                <a:latin typeface="Segoe UI" panose="020B0502040204020203" pitchFamily="34" charset="0"/>
              </a:rPr>
              <a:t> in the </a:t>
            </a:r>
            <a:r>
              <a:rPr lang="en-US" b="1" dirty="0">
                <a:solidFill>
                  <a:srgbClr val="000000"/>
                </a:solidFill>
                <a:latin typeface="Segoe UI" panose="020B0502040204020203" pitchFamily="34" charset="0"/>
              </a:rPr>
              <a:t>workspace</a:t>
            </a:r>
            <a:r>
              <a:rPr lang="en-US" dirty="0">
                <a:solidFill>
                  <a:srgbClr val="000000"/>
                </a:solidFill>
                <a:latin typeface="Segoe UI" panose="020B0502040204020203" pitchFamily="34" charset="0"/>
              </a:rPr>
              <a:t> and grouped under </a:t>
            </a:r>
            <a:r>
              <a:rPr lang="en-US" b="1" dirty="0">
                <a:solidFill>
                  <a:srgbClr val="000000"/>
                </a:solidFill>
                <a:latin typeface="Segoe UI" panose="020B0502040204020203" pitchFamily="34" charset="0"/>
              </a:rPr>
              <a:t>experiments</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Query the experiment</a:t>
            </a:r>
            <a:r>
              <a:rPr lang="en-US" dirty="0">
                <a:solidFill>
                  <a:srgbClr val="000000"/>
                </a:solidFill>
                <a:latin typeface="Segoe UI" panose="020B0502040204020203" pitchFamily="34" charset="0"/>
              </a:rPr>
              <a:t> for logged metrics from the current and past runs. If the metrics don't indicate a desired outcome, loop back to step 1 and iterate on your scripts.</a:t>
            </a:r>
          </a:p>
          <a:p>
            <a:pPr>
              <a:buFont typeface="+mj-lt"/>
              <a:buAutoNum type="arabicPeriod"/>
            </a:pPr>
            <a:r>
              <a:rPr lang="en-US" dirty="0">
                <a:solidFill>
                  <a:srgbClr val="000000"/>
                </a:solidFill>
                <a:latin typeface="Segoe UI" panose="020B0502040204020203" pitchFamily="34" charset="0"/>
              </a:rPr>
              <a:t>After a satisfactory run is found, register the persisted model in the </a:t>
            </a:r>
            <a:r>
              <a:rPr lang="en-US" b="1" dirty="0">
                <a:solidFill>
                  <a:srgbClr val="000000"/>
                </a:solidFill>
                <a:latin typeface="Segoe UI" panose="020B0502040204020203" pitchFamily="34" charset="0"/>
              </a:rPr>
              <a:t>model registry</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Develop a scoring script.</a:t>
            </a:r>
          </a:p>
          <a:p>
            <a:pPr>
              <a:buFont typeface="+mj-lt"/>
              <a:buAutoNum type="arabicPeriod"/>
            </a:pPr>
            <a:r>
              <a:rPr lang="en-US" b="1" dirty="0">
                <a:solidFill>
                  <a:srgbClr val="000000"/>
                </a:solidFill>
                <a:latin typeface="Segoe UI" panose="020B0502040204020203" pitchFamily="34" charset="0"/>
              </a:rPr>
              <a:t>Create an image</a:t>
            </a:r>
            <a:r>
              <a:rPr lang="en-US" dirty="0">
                <a:solidFill>
                  <a:srgbClr val="000000"/>
                </a:solidFill>
                <a:latin typeface="Segoe UI" panose="020B0502040204020203" pitchFamily="34" charset="0"/>
              </a:rPr>
              <a:t> and register it in the </a:t>
            </a:r>
            <a:r>
              <a:rPr lang="en-US" b="1" dirty="0">
                <a:solidFill>
                  <a:srgbClr val="000000"/>
                </a:solidFill>
                <a:latin typeface="Segoe UI" panose="020B0502040204020203" pitchFamily="34" charset="0"/>
              </a:rPr>
              <a:t>image registry</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Deploy the image</a:t>
            </a:r>
            <a:r>
              <a:rPr lang="en-US" dirty="0">
                <a:solidFill>
                  <a:srgbClr val="000000"/>
                </a:solidFill>
                <a:latin typeface="Segoe UI" panose="020B0502040204020203" pitchFamily="34" charset="0"/>
              </a:rPr>
              <a:t> as a </a:t>
            </a:r>
            <a:r>
              <a:rPr lang="en-US" b="1" dirty="0">
                <a:solidFill>
                  <a:srgbClr val="000000"/>
                </a:solidFill>
                <a:latin typeface="Segoe UI" panose="020B0502040204020203" pitchFamily="34" charset="0"/>
              </a:rPr>
              <a:t>web service</a:t>
            </a:r>
            <a:r>
              <a:rPr lang="en-US" dirty="0">
                <a:solidFill>
                  <a:srgbClr val="000000"/>
                </a:solidFill>
                <a:latin typeface="Segoe UI" panose="020B0502040204020203" pitchFamily="34" charset="0"/>
              </a:rPr>
              <a:t> in Azure.</a:t>
            </a:r>
          </a:p>
        </p:txBody>
      </p:sp>
      <p:sp>
        <p:nvSpPr>
          <p:cNvPr id="7" name="Rectangle 6">
            <a:extLst>
              <a:ext uri="{FF2B5EF4-FFF2-40B4-BE49-F238E27FC236}">
                <a16:creationId xmlns:a16="http://schemas.microsoft.com/office/drawing/2014/main" id="{E0685866-F0A4-4404-B56B-E64C2C2EDB11}"/>
              </a:ext>
            </a:extLst>
          </p:cNvPr>
          <p:cNvSpPr/>
          <p:nvPr/>
        </p:nvSpPr>
        <p:spPr>
          <a:xfrm>
            <a:off x="0" y="6116725"/>
            <a:ext cx="11211827" cy="369332"/>
          </a:xfrm>
          <a:prstGeom prst="rect">
            <a:avLst/>
          </a:prstGeom>
        </p:spPr>
        <p:txBody>
          <a:bodyPr wrap="square">
            <a:spAutoFit/>
          </a:bodyPr>
          <a:lstStyle/>
          <a:p>
            <a:r>
              <a:rPr lang="en-US" dirty="0">
                <a:hlinkClick r:id="rId3"/>
              </a:rPr>
              <a:t>https://docs.microsoft.com/en-us/azure/machine-learning/service/concept-azure-machine-learning-architecture</a:t>
            </a:r>
            <a:r>
              <a:rPr lang="en-US" dirty="0"/>
              <a:t> </a:t>
            </a:r>
          </a:p>
        </p:txBody>
      </p:sp>
    </p:spTree>
    <p:extLst>
      <p:ext uri="{BB962C8B-B14F-4D97-AF65-F5344CB8AC3E}">
        <p14:creationId xmlns:p14="http://schemas.microsoft.com/office/powerpoint/2010/main" val="354824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pic>
        <p:nvPicPr>
          <p:cNvPr id="6" name="Picture 5">
            <a:extLst>
              <a:ext uri="{FF2B5EF4-FFF2-40B4-BE49-F238E27FC236}">
                <a16:creationId xmlns:a16="http://schemas.microsoft.com/office/drawing/2014/main" id="{595EE731-D2FB-4F61-B745-CF38FD3F9B48}"/>
              </a:ext>
            </a:extLst>
          </p:cNvPr>
          <p:cNvPicPr>
            <a:picLocks noChangeAspect="1"/>
          </p:cNvPicPr>
          <p:nvPr/>
        </p:nvPicPr>
        <p:blipFill>
          <a:blip r:embed="rId3"/>
          <a:stretch>
            <a:fillRect/>
          </a:stretch>
        </p:blipFill>
        <p:spPr>
          <a:xfrm>
            <a:off x="2932758" y="-15362"/>
            <a:ext cx="8472394" cy="6873362"/>
          </a:xfrm>
          <a:prstGeom prst="rect">
            <a:avLst/>
          </a:prstGeom>
        </p:spPr>
      </p:pic>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Our original discussion.  Delivering data to the Legacy IaaS Network (also called the Critical Data Zone) could be problematic with the requirements / firewalls involved in that zone.</a:t>
            </a:r>
          </a:p>
        </p:txBody>
      </p:sp>
    </p:spTree>
    <p:extLst>
      <p:ext uri="{BB962C8B-B14F-4D97-AF65-F5344CB8AC3E}">
        <p14:creationId xmlns:p14="http://schemas.microsoft.com/office/powerpoint/2010/main" val="318884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Databricks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0"/>
            <a:ext cx="11180736" cy="6084179"/>
          </a:xfrm>
        </p:spPr>
        <p:txBody>
          <a:bodyPr/>
          <a:lstStyle/>
          <a:p>
            <a:r>
              <a:rPr lang="en-US" dirty="0"/>
              <a:t>Create Azure Databricks workspace in Azure portal</a:t>
            </a:r>
          </a:p>
          <a:p>
            <a:r>
              <a:rPr lang="en-US" dirty="0"/>
              <a:t>Launch your workspace</a:t>
            </a:r>
          </a:p>
          <a:p>
            <a:r>
              <a:rPr lang="en-US" dirty="0"/>
              <a:t>Import notebooks</a:t>
            </a:r>
          </a:p>
          <a:p>
            <a:pPr lvl="1"/>
            <a:r>
              <a:rPr lang="en-US" dirty="0"/>
              <a:t>Home&gt;</a:t>
            </a:r>
            <a:r>
              <a:rPr lang="en-US" dirty="0" err="1"/>
              <a:t>userid</a:t>
            </a:r>
            <a:r>
              <a:rPr lang="en-US" dirty="0"/>
              <a:t>&gt;import&gt;URL&gt;</a:t>
            </a:r>
          </a:p>
          <a:p>
            <a:pPr lvl="2"/>
            <a:r>
              <a:rPr lang="en-US" dirty="0">
                <a:hlinkClick r:id="rId2"/>
              </a:rPr>
              <a:t>https://docs.azuredatabricks.net/_static/notebooks/getting-started/quickstartusingpython.html</a:t>
            </a:r>
            <a:r>
              <a:rPr lang="en-US" dirty="0"/>
              <a:t> </a:t>
            </a:r>
          </a:p>
          <a:p>
            <a:pPr lvl="2"/>
            <a:r>
              <a:rPr lang="en-US" dirty="0">
                <a:hlinkClick r:id="rId3"/>
              </a:rPr>
              <a:t>https://docs.databricks.com/_static/notebooks/getting-started/popvspricelr.html</a:t>
            </a:r>
            <a:r>
              <a:rPr lang="en-US" dirty="0"/>
              <a:t> </a:t>
            </a:r>
          </a:p>
          <a:p>
            <a:pPr lvl="2"/>
            <a:r>
              <a:rPr lang="en-US" dirty="0">
                <a:hlinkClick r:id="rId4"/>
              </a:rPr>
              <a:t>https://github.com/delbert/azml/blob/master/ip21.dbc</a:t>
            </a:r>
            <a:r>
              <a:rPr lang="en-US" dirty="0"/>
              <a:t> </a:t>
            </a:r>
          </a:p>
          <a:p>
            <a:pPr lvl="2"/>
            <a:r>
              <a:rPr lang="en-US" dirty="0">
                <a:hlinkClick r:id="rId5"/>
              </a:rPr>
              <a:t>https://docs.azuredatabricks.net/_static/notebooks/mleap-model-export-demo-python.html</a:t>
            </a:r>
            <a:r>
              <a:rPr lang="en-US" dirty="0"/>
              <a:t> </a:t>
            </a:r>
          </a:p>
          <a:p>
            <a:r>
              <a:rPr lang="en-US" dirty="0"/>
              <a:t>Create a Databricks cluster</a:t>
            </a:r>
          </a:p>
          <a:p>
            <a:pPr lvl="1"/>
            <a:r>
              <a:rPr lang="en-US" dirty="0"/>
              <a:t>Clusters&gt;+Create Cluster&gt;</a:t>
            </a:r>
          </a:p>
          <a:p>
            <a:pPr lvl="1"/>
            <a:endParaRPr lang="en-US" dirty="0"/>
          </a:p>
          <a:p>
            <a:pPr lvl="2"/>
            <a:endParaRPr lang="en-US" dirty="0"/>
          </a:p>
        </p:txBody>
      </p:sp>
      <p:pic>
        <p:nvPicPr>
          <p:cNvPr id="4" name="Picture 3">
            <a:extLst>
              <a:ext uri="{FF2B5EF4-FFF2-40B4-BE49-F238E27FC236}">
                <a16:creationId xmlns:a16="http://schemas.microsoft.com/office/drawing/2014/main" id="{04B0D5C4-CFC1-4A82-B184-A5D8A7769347}"/>
              </a:ext>
            </a:extLst>
          </p:cNvPr>
          <p:cNvPicPr>
            <a:picLocks noChangeAspect="1"/>
          </p:cNvPicPr>
          <p:nvPr/>
        </p:nvPicPr>
        <p:blipFill>
          <a:blip r:embed="rId6"/>
          <a:stretch>
            <a:fillRect/>
          </a:stretch>
        </p:blipFill>
        <p:spPr>
          <a:xfrm>
            <a:off x="5044399" y="4230737"/>
            <a:ext cx="4025397" cy="2627263"/>
          </a:xfrm>
          <a:prstGeom prst="rect">
            <a:avLst/>
          </a:prstGeom>
        </p:spPr>
      </p:pic>
    </p:spTree>
    <p:extLst>
      <p:ext uri="{BB962C8B-B14F-4D97-AF65-F5344CB8AC3E}">
        <p14:creationId xmlns:p14="http://schemas.microsoft.com/office/powerpoint/2010/main" val="82663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Getting started</a:t>
            </a:r>
            <a:endParaRPr lang="en-US" dirty="0">
              <a:effectLst/>
            </a:endParaRPr>
          </a:p>
          <a:p>
            <a:pPr lvl="1"/>
            <a:r>
              <a:rPr lang="en-US" dirty="0"/>
              <a:t>Workspace&gt;</a:t>
            </a:r>
            <a:r>
              <a:rPr lang="en-US" dirty="0" err="1"/>
              <a:t>userid</a:t>
            </a:r>
            <a:r>
              <a:rPr lang="en-US" dirty="0"/>
              <a:t>&gt;Quick Start Using Python</a:t>
            </a:r>
          </a:p>
          <a:p>
            <a:pPr lvl="2"/>
            <a:r>
              <a:rPr lang="en-US" dirty="0"/>
              <a:t>For each cell</a:t>
            </a:r>
          </a:p>
          <a:p>
            <a:pPr lvl="3"/>
            <a:r>
              <a:rPr lang="en-US" dirty="0"/>
              <a:t>Read over the description and code</a:t>
            </a:r>
          </a:p>
          <a:p>
            <a:pPr lvl="3"/>
            <a:r>
              <a:rPr lang="en-US" dirty="0"/>
              <a:t>Execute the cell</a:t>
            </a:r>
          </a:p>
          <a:p>
            <a:pPr lvl="2"/>
            <a:r>
              <a:rPr lang="en-US" dirty="0"/>
              <a:t>In Python and R, we work with </a:t>
            </a:r>
            <a:r>
              <a:rPr lang="en-US" dirty="0" err="1"/>
              <a:t>DataFrames</a:t>
            </a:r>
            <a:endParaRPr lang="en-US" dirty="0"/>
          </a:p>
          <a:p>
            <a:pPr lvl="2"/>
            <a:r>
              <a:rPr lang="en-US" dirty="0">
                <a:hlinkClick r:id="rId3"/>
              </a:rPr>
              <a:t>Difference between RDDs, </a:t>
            </a:r>
            <a:r>
              <a:rPr lang="en-US" dirty="0" err="1">
                <a:hlinkClick r:id="rId3"/>
              </a:rPr>
              <a:t>DataFrames</a:t>
            </a:r>
            <a:r>
              <a:rPr lang="en-US" dirty="0">
                <a:hlinkClick r:id="rId3"/>
              </a:rPr>
              <a:t>, and Datasets</a:t>
            </a:r>
            <a:endParaRPr lang="en-US" dirty="0"/>
          </a:p>
          <a:p>
            <a:pPr lvl="1"/>
            <a:endParaRPr lang="en-US" dirty="0"/>
          </a:p>
        </p:txBody>
      </p:sp>
      <p:pic>
        <p:nvPicPr>
          <p:cNvPr id="4" name="Picture 3">
            <a:extLst>
              <a:ext uri="{FF2B5EF4-FFF2-40B4-BE49-F238E27FC236}">
                <a16:creationId xmlns:a16="http://schemas.microsoft.com/office/drawing/2014/main" id="{E0217E46-2D9D-4321-8D6A-EAD4465EEC62}"/>
              </a:ext>
            </a:extLst>
          </p:cNvPr>
          <p:cNvPicPr>
            <a:picLocks noChangeAspect="1"/>
          </p:cNvPicPr>
          <p:nvPr/>
        </p:nvPicPr>
        <p:blipFill>
          <a:blip r:embed="rId4"/>
          <a:stretch>
            <a:fillRect/>
          </a:stretch>
        </p:blipFill>
        <p:spPr>
          <a:xfrm>
            <a:off x="4843603" y="3688003"/>
            <a:ext cx="4608214" cy="2578620"/>
          </a:xfrm>
          <a:prstGeom prst="rect">
            <a:avLst/>
          </a:prstGeom>
        </p:spPr>
      </p:pic>
      <p:sp>
        <p:nvSpPr>
          <p:cNvPr id="5" name="Rectangle: Rounded Corners 4">
            <a:extLst>
              <a:ext uri="{FF2B5EF4-FFF2-40B4-BE49-F238E27FC236}">
                <a16:creationId xmlns:a16="http://schemas.microsoft.com/office/drawing/2014/main" id="{002D568A-F72F-49E4-92FC-58F0B715716B}"/>
              </a:ext>
            </a:extLst>
          </p:cNvPr>
          <p:cNvSpPr/>
          <p:nvPr/>
        </p:nvSpPr>
        <p:spPr>
          <a:xfrm>
            <a:off x="2519318" y="4601594"/>
            <a:ext cx="1254518" cy="75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Resilient</a:t>
            </a:r>
          </a:p>
          <a:p>
            <a:pPr algn="ctr"/>
            <a:r>
              <a:rPr lang="en-US" sz="1600" dirty="0"/>
              <a:t>Distributed</a:t>
            </a:r>
          </a:p>
          <a:p>
            <a:pPr algn="ctr"/>
            <a:r>
              <a:rPr lang="en-US" sz="1600" dirty="0"/>
              <a:t>Dataset</a:t>
            </a:r>
          </a:p>
        </p:txBody>
      </p:sp>
      <p:sp>
        <p:nvSpPr>
          <p:cNvPr id="6" name="Arrow: Right 5">
            <a:extLst>
              <a:ext uri="{FF2B5EF4-FFF2-40B4-BE49-F238E27FC236}">
                <a16:creationId xmlns:a16="http://schemas.microsoft.com/office/drawing/2014/main" id="{E2EC68D1-25F2-4B8C-AE77-B67E1BE41ED0}"/>
              </a:ext>
            </a:extLst>
          </p:cNvPr>
          <p:cNvSpPr/>
          <p:nvPr/>
        </p:nvSpPr>
        <p:spPr>
          <a:xfrm>
            <a:off x="4222906" y="4849452"/>
            <a:ext cx="464949" cy="255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700916-CC2A-4008-B345-95664D112887}"/>
              </a:ext>
            </a:extLst>
          </p:cNvPr>
          <p:cNvSpPr txBox="1"/>
          <p:nvPr/>
        </p:nvSpPr>
        <p:spPr>
          <a:xfrm>
            <a:off x="961538" y="5943457"/>
            <a:ext cx="3493842" cy="646331"/>
          </a:xfrm>
          <a:prstGeom prst="rect">
            <a:avLst/>
          </a:prstGeom>
          <a:noFill/>
        </p:spPr>
        <p:txBody>
          <a:bodyPr wrap="none" rtlCol="0">
            <a:spAutoFit/>
          </a:bodyPr>
          <a:lstStyle/>
          <a:p>
            <a:r>
              <a:rPr lang="en-US" dirty="0"/>
              <a:t>All of these are immutable, but this</a:t>
            </a:r>
          </a:p>
          <a:p>
            <a:r>
              <a:rPr lang="en-US" dirty="0"/>
              <a:t>changes with Delta.</a:t>
            </a:r>
          </a:p>
        </p:txBody>
      </p:sp>
    </p:spTree>
    <p:extLst>
      <p:ext uri="{BB962C8B-B14F-4D97-AF65-F5344CB8AC3E}">
        <p14:creationId xmlns:p14="http://schemas.microsoft.com/office/powerpoint/2010/main" val="198496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Doing regression on home prices, based on population</a:t>
            </a:r>
          </a:p>
          <a:p>
            <a:pPr lvl="1"/>
            <a:r>
              <a:rPr lang="en-US" dirty="0"/>
              <a:t>Workspace&gt;</a:t>
            </a:r>
            <a:r>
              <a:rPr lang="en-US" dirty="0" err="1"/>
              <a:t>userid</a:t>
            </a:r>
            <a:r>
              <a:rPr lang="en-US" dirty="0"/>
              <a:t>&gt;Pop vs. Price LR</a:t>
            </a:r>
          </a:p>
          <a:p>
            <a:pPr lvl="2"/>
            <a:r>
              <a:rPr lang="en-US" dirty="0"/>
              <a:t>For each cell</a:t>
            </a:r>
          </a:p>
          <a:p>
            <a:pPr lvl="3"/>
            <a:r>
              <a:rPr lang="en-US" dirty="0"/>
              <a:t>Read over the description and code</a:t>
            </a:r>
          </a:p>
          <a:p>
            <a:pPr lvl="3"/>
            <a:r>
              <a:rPr lang="en-US" dirty="0"/>
              <a:t>Execute the cell</a:t>
            </a:r>
          </a:p>
          <a:p>
            <a:r>
              <a:rPr lang="en-US" dirty="0"/>
              <a:t>Work with IP21 data and Spark SQL</a:t>
            </a:r>
          </a:p>
          <a:p>
            <a:pPr lvl="1"/>
            <a:r>
              <a:rPr lang="en-US" dirty="0"/>
              <a:t>Workspace&gt;</a:t>
            </a:r>
            <a:r>
              <a:rPr lang="en-US" dirty="0" err="1"/>
              <a:t>userid</a:t>
            </a:r>
            <a:r>
              <a:rPr lang="en-US" dirty="0"/>
              <a:t>&gt;ip21</a:t>
            </a:r>
          </a:p>
          <a:p>
            <a:pPr lvl="2"/>
            <a:r>
              <a:rPr lang="en-US" dirty="0"/>
              <a:t>For each cell</a:t>
            </a:r>
          </a:p>
          <a:p>
            <a:pPr lvl="3"/>
            <a:r>
              <a:rPr lang="en-US" dirty="0"/>
              <a:t>Read over the description and code</a:t>
            </a:r>
          </a:p>
          <a:p>
            <a:pPr lvl="3"/>
            <a:r>
              <a:rPr lang="en-US" dirty="0"/>
              <a:t>Execute the cell</a:t>
            </a:r>
          </a:p>
          <a:p>
            <a:pPr lvl="2"/>
            <a:r>
              <a:rPr lang="en-US" dirty="0"/>
              <a:t>Notice the magic:  %</a:t>
            </a:r>
            <a:r>
              <a:rPr lang="en-US" dirty="0" err="1"/>
              <a:t>sql</a:t>
            </a:r>
            <a:r>
              <a:rPr lang="en-US" dirty="0"/>
              <a:t> to invoke Spark SQL</a:t>
            </a:r>
          </a:p>
          <a:p>
            <a:pPr lvl="2"/>
            <a:r>
              <a:rPr lang="en-US" dirty="0"/>
              <a:t>Notice creating an external table first, then once column conversions are set, create table as select (CTAS)</a:t>
            </a:r>
          </a:p>
          <a:p>
            <a:pPr lvl="2"/>
            <a:r>
              <a:rPr lang="en-US" dirty="0"/>
              <a:t>Finally, notice the different charting/graphing options for formatting output cells</a:t>
            </a:r>
          </a:p>
          <a:p>
            <a:pPr lvl="1"/>
            <a:endParaRPr lang="en-US" dirty="0"/>
          </a:p>
        </p:txBody>
      </p:sp>
    </p:spTree>
    <p:extLst>
      <p:ext uri="{BB962C8B-B14F-4D97-AF65-F5344CB8AC3E}">
        <p14:creationId xmlns:p14="http://schemas.microsoft.com/office/powerpoint/2010/main" val="310986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Operationalize Model</a:t>
            </a:r>
          </a:p>
          <a:p>
            <a:pPr lvl="1"/>
            <a:r>
              <a:rPr lang="en-US" dirty="0"/>
              <a:t>Workspace&gt;</a:t>
            </a:r>
            <a:r>
              <a:rPr lang="en-US" dirty="0" err="1"/>
              <a:t>userid</a:t>
            </a:r>
            <a:r>
              <a:rPr lang="en-US" dirty="0"/>
              <a:t>&gt;</a:t>
            </a:r>
            <a:r>
              <a:rPr lang="sv-SE" dirty="0"/>
              <a:t>MLeap Model Export Demo (Python) </a:t>
            </a:r>
            <a:endParaRPr lang="en-US" dirty="0"/>
          </a:p>
          <a:p>
            <a:pPr lvl="2"/>
            <a:r>
              <a:rPr lang="en-US" dirty="0"/>
              <a:t>For each cell</a:t>
            </a:r>
          </a:p>
          <a:p>
            <a:pPr lvl="3"/>
            <a:r>
              <a:rPr lang="en-US" dirty="0"/>
              <a:t>Read over the description and code</a:t>
            </a:r>
          </a:p>
          <a:p>
            <a:pPr lvl="3"/>
            <a:r>
              <a:rPr lang="en-US" dirty="0"/>
              <a:t>Execute the cell</a:t>
            </a:r>
          </a:p>
          <a:p>
            <a:pPr lvl="1"/>
            <a:endParaRPr lang="en-US" dirty="0"/>
          </a:p>
        </p:txBody>
      </p:sp>
    </p:spTree>
    <p:extLst>
      <p:ext uri="{BB962C8B-B14F-4D97-AF65-F5344CB8AC3E}">
        <p14:creationId xmlns:p14="http://schemas.microsoft.com/office/powerpoint/2010/main" val="327397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Other Azure Databricks topics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199" y="591377"/>
            <a:ext cx="10909515" cy="6248367"/>
          </a:xfrm>
        </p:spPr>
        <p:txBody>
          <a:bodyPr>
            <a:normAutofit/>
          </a:bodyPr>
          <a:lstStyle/>
          <a:p>
            <a:r>
              <a:rPr lang="en-US" dirty="0"/>
              <a:t>Azure Cosmos DB connector for Spark</a:t>
            </a:r>
          </a:p>
          <a:p>
            <a:pPr lvl="1"/>
            <a:r>
              <a:rPr lang="en-US" dirty="0">
                <a:hlinkClick r:id="rId2"/>
              </a:rPr>
              <a:t>https://github.com/Azure/azure-cosmosdb-spark#using-databricks-notebooks</a:t>
            </a:r>
            <a:endParaRPr lang="en-US" dirty="0"/>
          </a:p>
          <a:p>
            <a:pPr lvl="1"/>
            <a:r>
              <a:rPr lang="en-US" dirty="0"/>
              <a:t>Includes flight predictions example and a change feed example, among others </a:t>
            </a:r>
          </a:p>
          <a:p>
            <a:pPr lvl="1"/>
            <a:endParaRPr lang="en-US" dirty="0"/>
          </a:p>
        </p:txBody>
      </p:sp>
      <p:pic>
        <p:nvPicPr>
          <p:cNvPr id="1026" name="Picture 2" descr="https://camo.githubusercontent.com/a57600f0b0fcd900114a356f4cc653a5ee519860/68747470733a2f2f7261772e67697468756275736572636f6e74656e742e636f6d2f64656e6e79676c65652f6e6f7465626f6f6b732f6d61737465722f696d616765732f417a7572652d446f63756d656e7444422d537061726b5f436f6e6e6563746f725f363030783236362e706e67">
            <a:extLst>
              <a:ext uri="{FF2B5EF4-FFF2-40B4-BE49-F238E27FC236}">
                <a16:creationId xmlns:a16="http://schemas.microsoft.com/office/drawing/2014/main" id="{98F7298F-E563-4505-9681-B83E588F7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2816740"/>
            <a:ext cx="4054832" cy="17976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51D1D3-E503-4DE4-97F2-F292FAF65F1A}"/>
              </a:ext>
            </a:extLst>
          </p:cNvPr>
          <p:cNvPicPr>
            <a:picLocks noChangeAspect="1"/>
          </p:cNvPicPr>
          <p:nvPr/>
        </p:nvPicPr>
        <p:blipFill>
          <a:blip r:embed="rId4"/>
          <a:stretch>
            <a:fillRect/>
          </a:stretch>
        </p:blipFill>
        <p:spPr>
          <a:xfrm>
            <a:off x="6096000" y="2156433"/>
            <a:ext cx="5252023" cy="3113606"/>
          </a:xfrm>
          <a:prstGeom prst="rect">
            <a:avLst/>
          </a:prstGeom>
        </p:spPr>
      </p:pic>
    </p:spTree>
    <p:extLst>
      <p:ext uri="{BB962C8B-B14F-4D97-AF65-F5344CB8AC3E}">
        <p14:creationId xmlns:p14="http://schemas.microsoft.com/office/powerpoint/2010/main" val="2538497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err="1"/>
              <a:t>MMLSpark</a:t>
            </a:r>
            <a:endParaRPr lang="en-US" dirty="0"/>
          </a:p>
          <a:p>
            <a:pPr lvl="1"/>
            <a:r>
              <a:rPr lang="en-US" dirty="0">
                <a:hlinkClick r:id="rId2"/>
              </a:rPr>
              <a:t>http://aka.ms/spark</a:t>
            </a:r>
            <a:endParaRPr lang="en-US" dirty="0"/>
          </a:p>
          <a:p>
            <a:pPr lvl="1"/>
            <a:r>
              <a:rPr lang="en-US" dirty="0">
                <a:hlinkClick r:id="rId3"/>
              </a:rPr>
              <a:t>https://github.com/Azure/mmlspark/</a:t>
            </a:r>
            <a:r>
              <a:rPr lang="en-US" dirty="0"/>
              <a:t>  </a:t>
            </a:r>
          </a:p>
        </p:txBody>
      </p:sp>
    </p:spTree>
    <p:extLst>
      <p:ext uri="{BB962C8B-B14F-4D97-AF65-F5344CB8AC3E}">
        <p14:creationId xmlns:p14="http://schemas.microsoft.com/office/powerpoint/2010/main" val="2760168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D49-2041-4C53-8AA6-12D33D776F6F}"/>
              </a:ext>
            </a:extLst>
          </p:cNvPr>
          <p:cNvSpPr>
            <a:spLocks noGrp="1"/>
          </p:cNvSpPr>
          <p:nvPr>
            <p:ph type="title"/>
          </p:nvPr>
        </p:nvSpPr>
        <p:spPr>
          <a:xfrm>
            <a:off x="838200" y="18256"/>
            <a:ext cx="10515600" cy="524185"/>
          </a:xfrm>
        </p:spPr>
        <p:txBody>
          <a:bodyPr>
            <a:normAutofit fontScale="90000"/>
          </a:bodyPr>
          <a:lstStyle/>
          <a:p>
            <a:r>
              <a:rPr lang="en-US" dirty="0"/>
              <a:t>Cognitive Services / Knowledge Mining</a:t>
            </a:r>
          </a:p>
        </p:txBody>
      </p:sp>
    </p:spTree>
    <p:extLst>
      <p:ext uri="{BB962C8B-B14F-4D97-AF65-F5344CB8AC3E}">
        <p14:creationId xmlns:p14="http://schemas.microsoft.com/office/powerpoint/2010/main" val="308788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Cognitive Services capabilities</a:t>
            </a:r>
            <a:br>
              <a:rPr lang="en-US"/>
            </a:br>
            <a:r>
              <a:rPr lang="en-US" sz="2400"/>
              <a:t>Infuse your apps, websites, and bots with human-like intelligence</a:t>
            </a:r>
            <a:br>
              <a:rPr lang="en-US" sz="2400"/>
            </a:br>
            <a:endParaRPr lang="en-US" sz="240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a:gradFill>
                      <a:gsLst>
                        <a:gs pos="1250">
                          <a:srgbClr val="1A1A1A"/>
                        </a:gs>
                        <a:gs pos="100000">
                          <a:srgbClr val="1A1A1A"/>
                        </a:gs>
                      </a:gsLst>
                      <a:lin ang="0" scaled="0"/>
                    </a:gra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33009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4709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34" name="Rectangle 133">
            <a:extLst>
              <a:ext uri="{FF2B5EF4-FFF2-40B4-BE49-F238E27FC236}">
                <a16:creationId xmlns:a16="http://schemas.microsoft.com/office/drawing/2014/main" id="{E495E428-8598-4231-BAD8-8DBA852340E5}"/>
              </a:ext>
            </a:extLst>
          </p:cNvPr>
          <p:cNvSpPr/>
          <p:nvPr/>
        </p:nvSpPr>
        <p:spPr>
          <a:xfrm>
            <a:off x="4484028" y="4522078"/>
            <a:ext cx="162256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00094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460504" y="4020173"/>
            <a:ext cx="1330814" cy="727049"/>
            <a:chOff x="2520437" y="2198161"/>
            <a:chExt cx="1330814" cy="727049"/>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23772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31228" y="2667390"/>
            <a:ext cx="120979" cy="216017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2927029"/>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23772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28487684-1504-4124-91E0-5B72D49A9F13}"/>
              </a:ext>
            </a:extLst>
          </p:cNvPr>
          <p:cNvGrpSpPr/>
          <p:nvPr/>
        </p:nvGrpSpPr>
        <p:grpSpPr>
          <a:xfrm>
            <a:off x="888410" y="4056961"/>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1" name="Title 2">
            <a:extLst>
              <a:ext uri="{FF2B5EF4-FFF2-40B4-BE49-F238E27FC236}">
                <a16:creationId xmlns:a16="http://schemas.microsoft.com/office/drawing/2014/main" id="{47CFF4C5-0470-459B-81C6-B1E9D6936623}"/>
              </a:ext>
            </a:extLst>
          </p:cNvPr>
          <p:cNvSpPr txBox="1">
            <a:spLocks/>
          </p:cNvSpPr>
          <p:nvPr/>
        </p:nvSpPr>
        <p:spPr>
          <a:xfrm>
            <a:off x="289876" y="840289"/>
            <a:ext cx="11655840" cy="384864"/>
          </a:xfrm>
          <a:prstGeom prst="rect">
            <a:avLst/>
          </a:prstGeom>
        </p:spPr>
        <p:txBody>
          <a:bodyPr vert="horz" wrap="square" lIns="146304" tIns="91440" rIns="146304" bIns="91440" rtlCol="0" anchor="t">
            <a:noAutofit/>
          </a:bodyPr>
          <a:lstStyle>
            <a:lvl1pPr algn="ctr" defTabSz="914016" rtl="0" eaLnBrk="1" latinLnBrk="0" hangingPunct="1">
              <a:lnSpc>
                <a:spcPct val="90000"/>
              </a:lnSpc>
              <a:spcBef>
                <a:spcPct val="0"/>
              </a:spcBef>
              <a:buNone/>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sz="1800"/>
              <a:t>Knowledge Mining</a:t>
            </a:r>
          </a:p>
        </p:txBody>
      </p:sp>
      <p:sp>
        <p:nvSpPr>
          <p:cNvPr id="130" name="TextBox 129">
            <a:extLst>
              <a:ext uri="{FF2B5EF4-FFF2-40B4-BE49-F238E27FC236}">
                <a16:creationId xmlns:a16="http://schemas.microsoft.com/office/drawing/2014/main" id="{A760FEB5-F62B-4A32-9F39-AD666FDA6954}"/>
              </a:ext>
            </a:extLst>
          </p:cNvPr>
          <p:cNvSpPr txBox="1"/>
          <p:nvPr/>
        </p:nvSpPr>
        <p:spPr>
          <a:xfrm>
            <a:off x="6531850" y="4315141"/>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Custom Models</a:t>
            </a:r>
          </a:p>
        </p:txBody>
      </p:sp>
      <p:grpSp>
        <p:nvGrpSpPr>
          <p:cNvPr id="132" name="Group 131">
            <a:extLst>
              <a:ext uri="{FF2B5EF4-FFF2-40B4-BE49-F238E27FC236}">
                <a16:creationId xmlns:a16="http://schemas.microsoft.com/office/drawing/2014/main" id="{30E3BC37-8EA8-4EE5-9176-C9689579808D}"/>
              </a:ext>
            </a:extLst>
          </p:cNvPr>
          <p:cNvGrpSpPr/>
          <p:nvPr/>
        </p:nvGrpSpPr>
        <p:grpSpPr>
          <a:xfrm>
            <a:off x="7015033" y="3810391"/>
            <a:ext cx="756190" cy="441992"/>
            <a:chOff x="6805144" y="3526835"/>
            <a:chExt cx="819907" cy="479234"/>
          </a:xfrm>
          <a:solidFill>
            <a:schemeClr val="bg1"/>
          </a:solidFill>
        </p:grpSpPr>
        <p:sp>
          <p:nvSpPr>
            <p:cNvPr id="133" name="Freeform: Shape 132">
              <a:extLst>
                <a:ext uri="{FF2B5EF4-FFF2-40B4-BE49-F238E27FC236}">
                  <a16:creationId xmlns:a16="http://schemas.microsoft.com/office/drawing/2014/main" id="{3C0C6906-EBAE-4945-9FD3-093C810316E5}"/>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45FF535-5675-411B-AD98-B97B6ECE5B81}"/>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A314614-27AF-4D01-ACDC-E7A9243A64E6}"/>
              </a:ext>
            </a:extLst>
          </p:cNvPr>
          <p:cNvGrpSpPr/>
          <p:nvPr/>
        </p:nvGrpSpPr>
        <p:grpSpPr>
          <a:xfrm>
            <a:off x="8931666" y="4053672"/>
            <a:ext cx="439070" cy="378446"/>
            <a:chOff x="8376458" y="5925518"/>
            <a:chExt cx="1045926" cy="901512"/>
          </a:xfrm>
        </p:grpSpPr>
        <p:sp>
          <p:nvSpPr>
            <p:cNvPr id="187" name="Star: 4 Points 8">
              <a:extLst>
                <a:ext uri="{FF2B5EF4-FFF2-40B4-BE49-F238E27FC236}">
                  <a16:creationId xmlns:a16="http://schemas.microsoft.com/office/drawing/2014/main" id="{62A072D7-296D-41A2-809D-8DD25084CFD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tar: 4 Points 8">
              <a:extLst>
                <a:ext uri="{FF2B5EF4-FFF2-40B4-BE49-F238E27FC236}">
                  <a16:creationId xmlns:a16="http://schemas.microsoft.com/office/drawing/2014/main" id="{B7DD22C7-0E59-4532-B2FF-268E55E513C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3A39B3AB-3907-4083-9C23-BAF5F463D8A8}"/>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9">
              <a:extLst>
                <a:ext uri="{FF2B5EF4-FFF2-40B4-BE49-F238E27FC236}">
                  <a16:creationId xmlns:a16="http://schemas.microsoft.com/office/drawing/2014/main" id="{65F020F2-9739-4E7F-BB66-31F15D7BF4EC}"/>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1" name="Rectangle 190">
            <a:extLst>
              <a:ext uri="{FF2B5EF4-FFF2-40B4-BE49-F238E27FC236}">
                <a16:creationId xmlns:a16="http://schemas.microsoft.com/office/drawing/2014/main" id="{67702078-B305-42C6-992F-3B82F2E3679E}"/>
              </a:ext>
            </a:extLst>
          </p:cNvPr>
          <p:cNvSpPr/>
          <p:nvPr/>
        </p:nvSpPr>
        <p:spPr>
          <a:xfrm>
            <a:off x="8705598" y="4455453"/>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pic>
        <p:nvPicPr>
          <p:cNvPr id="192" name="Shape 215">
            <a:extLst>
              <a:ext uri="{FF2B5EF4-FFF2-40B4-BE49-F238E27FC236}">
                <a16:creationId xmlns:a16="http://schemas.microsoft.com/office/drawing/2014/main" id="{7ABCA665-4A6C-4F0F-AB01-EA99D76E69F0}"/>
              </a:ext>
            </a:extLst>
          </p:cNvPr>
          <p:cNvPicPr preferRelativeResize="0"/>
          <p:nvPr/>
        </p:nvPicPr>
        <p:blipFill>
          <a:blip r:embed="rId3" cstate="screen">
            <a:alphaModFix/>
            <a:biLevel thresh="50000"/>
            <a:extLst>
              <a:ext uri="{28A0092B-C50C-407E-A947-70E740481C1C}">
                <a14:useLocalDpi xmlns:a14="http://schemas.microsoft.com/office/drawing/2010/main"/>
              </a:ext>
            </a:extLst>
          </a:blip>
          <a:stretch>
            <a:fillRect/>
          </a:stretch>
        </p:blipFill>
        <p:spPr>
          <a:xfrm>
            <a:off x="10096716" y="4037904"/>
            <a:ext cx="425430" cy="426630"/>
          </a:xfrm>
          <a:prstGeom prst="rect">
            <a:avLst/>
          </a:prstGeom>
          <a:noFill/>
          <a:ln>
            <a:noFill/>
          </a:ln>
        </p:spPr>
      </p:pic>
      <p:sp>
        <p:nvSpPr>
          <p:cNvPr id="193" name="Shape 216">
            <a:extLst>
              <a:ext uri="{FF2B5EF4-FFF2-40B4-BE49-F238E27FC236}">
                <a16:creationId xmlns:a16="http://schemas.microsoft.com/office/drawing/2014/main" id="{158C679C-031C-444A-886D-A5ED6384A8DB}"/>
              </a:ext>
            </a:extLst>
          </p:cNvPr>
          <p:cNvSpPr txBox="1"/>
          <p:nvPr/>
        </p:nvSpPr>
        <p:spPr>
          <a:xfrm>
            <a:off x="9853388" y="4550732"/>
            <a:ext cx="912087" cy="415498"/>
          </a:xfrm>
          <a:prstGeom prst="rect">
            <a:avLst/>
          </a:prstGeom>
          <a:noFill/>
          <a:ln>
            <a:noFill/>
          </a:ln>
        </p:spPr>
        <p:txBody>
          <a:bodyPr lIns="91440" tIns="45720" rIns="91440" bIns="45720" anchor="t" anchorCtr="0">
            <a:spAutoFit/>
          </a:bodyPr>
          <a:lstStyle/>
          <a:p>
            <a:pPr algn="ctr" defTabSz="1219170">
              <a:defRPr/>
            </a:pPr>
            <a:r>
              <a:rPr lang="en-US" sz="1050" kern="0">
                <a:solidFill>
                  <a:srgbClr val="1A1A1A"/>
                </a:solidFill>
                <a:latin typeface="Segoe UI Semibold"/>
                <a:ea typeface="MS PGothic" panose="020B0600070205080204" pitchFamily="34" charset="-128"/>
                <a:cs typeface="Segoe UI Semibold" panose="020B0702040204020203" pitchFamily="34" charset="0"/>
                <a:sym typeface="Arial"/>
              </a:rPr>
              <a:t>Azure App Service</a:t>
            </a:r>
            <a:endParaRPr lang="en" sz="1050" kern="0">
              <a:solidFill>
                <a:srgbClr val="1A1A1A"/>
              </a:solidFill>
              <a:latin typeface="Segoe UI Semibold"/>
              <a:ea typeface="MS PGothic" panose="020B0600070205080204" pitchFamily="34" charset="-128"/>
              <a:cs typeface="Segoe UI Semibold" panose="020B0702040204020203" pitchFamily="34" charset="0"/>
              <a:sym typeface="Arial"/>
            </a:endParaRPr>
          </a:p>
        </p:txBody>
      </p:sp>
      <p:sp>
        <p:nvSpPr>
          <p:cNvPr id="194" name="Shape 222">
            <a:extLst>
              <a:ext uri="{FF2B5EF4-FFF2-40B4-BE49-F238E27FC236}">
                <a16:creationId xmlns:a16="http://schemas.microsoft.com/office/drawing/2014/main" id="{74945E42-9BE5-4809-A0EA-2B9EB5EB1203}"/>
              </a:ext>
            </a:extLst>
          </p:cNvPr>
          <p:cNvSpPr txBox="1"/>
          <p:nvPr/>
        </p:nvSpPr>
        <p:spPr>
          <a:xfrm>
            <a:off x="10953748" y="4352461"/>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grpSp>
        <p:nvGrpSpPr>
          <p:cNvPr id="195" name="Group 194">
            <a:extLst>
              <a:ext uri="{FF2B5EF4-FFF2-40B4-BE49-F238E27FC236}">
                <a16:creationId xmlns:a16="http://schemas.microsoft.com/office/drawing/2014/main" id="{15A5A29D-7EEA-410A-B31B-095569460B90}"/>
              </a:ext>
            </a:extLst>
          </p:cNvPr>
          <p:cNvGrpSpPr/>
          <p:nvPr/>
        </p:nvGrpSpPr>
        <p:grpSpPr>
          <a:xfrm>
            <a:off x="11232418" y="3836304"/>
            <a:ext cx="597022" cy="397434"/>
            <a:chOff x="11045596" y="2247786"/>
            <a:chExt cx="736138" cy="490042"/>
          </a:xfrm>
        </p:grpSpPr>
        <p:grpSp>
          <p:nvGrpSpPr>
            <p:cNvPr id="196" name="Group 195">
              <a:extLst>
                <a:ext uri="{FF2B5EF4-FFF2-40B4-BE49-F238E27FC236}">
                  <a16:creationId xmlns:a16="http://schemas.microsoft.com/office/drawing/2014/main" id="{5A188335-2250-4155-893F-F5680490E22D}"/>
                </a:ext>
              </a:extLst>
            </p:cNvPr>
            <p:cNvGrpSpPr/>
            <p:nvPr/>
          </p:nvGrpSpPr>
          <p:grpSpPr>
            <a:xfrm>
              <a:off x="11045596" y="2247786"/>
              <a:ext cx="736138" cy="490042"/>
              <a:chOff x="2158428" y="1769885"/>
              <a:chExt cx="6300710" cy="4194336"/>
            </a:xfrm>
          </p:grpSpPr>
          <p:sp>
            <p:nvSpPr>
              <p:cNvPr id="198" name="Rectangle 197">
                <a:extLst>
                  <a:ext uri="{FF2B5EF4-FFF2-40B4-BE49-F238E27FC236}">
                    <a16:creationId xmlns:a16="http://schemas.microsoft.com/office/drawing/2014/main" id="{6D37B092-4104-447E-85C1-6696947BA0AD}"/>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E66E6AC3-4950-4597-91A7-DFC79BD96E83}"/>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Rounded Rectangle 215">
                <a:extLst>
                  <a:ext uri="{FF2B5EF4-FFF2-40B4-BE49-F238E27FC236}">
                    <a16:creationId xmlns:a16="http://schemas.microsoft.com/office/drawing/2014/main" id="{4A82A4D5-9810-4CFC-B57C-3D69742BE85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7" name="Multiply 216">
                <a:extLst>
                  <a:ext uri="{FF2B5EF4-FFF2-40B4-BE49-F238E27FC236}">
                    <a16:creationId xmlns:a16="http://schemas.microsoft.com/office/drawing/2014/main" id="{4BC4AFD6-3DFC-4541-83D9-228E943DAC10}"/>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2377CEE7-5AB2-44B3-B11A-0C429EB27ED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221">
                <a:extLst>
                  <a:ext uri="{FF2B5EF4-FFF2-40B4-BE49-F238E27FC236}">
                    <a16:creationId xmlns:a16="http://schemas.microsoft.com/office/drawing/2014/main" id="{6B88CEC4-577F-40E3-A25C-2B6AD5C58852}"/>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7" name="Up Arrow 6">
              <a:extLst>
                <a:ext uri="{FF2B5EF4-FFF2-40B4-BE49-F238E27FC236}">
                  <a16:creationId xmlns:a16="http://schemas.microsoft.com/office/drawing/2014/main" id="{7C2D40EA-B763-49DC-898A-DAD0C2445E63}"/>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0" name="Straight Arrow Connector 229">
            <a:extLst>
              <a:ext uri="{FF2B5EF4-FFF2-40B4-BE49-F238E27FC236}">
                <a16:creationId xmlns:a16="http://schemas.microsoft.com/office/drawing/2014/main" id="{806FC893-5942-485B-BCE3-DE6368764DC9}"/>
              </a:ext>
            </a:extLst>
          </p:cNvPr>
          <p:cNvCxnSpPr>
            <a:cxnSpLocks/>
          </p:cNvCxnSpPr>
          <p:nvPr/>
        </p:nvCxnSpPr>
        <p:spPr>
          <a:xfrm>
            <a:off x="5560940" y="4233738"/>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A378C9AE-C361-4DAD-A1BA-085AA8ED5BF4}"/>
              </a:ext>
            </a:extLst>
          </p:cNvPr>
          <p:cNvCxnSpPr>
            <a:cxnSpLocks/>
          </p:cNvCxnSpPr>
          <p:nvPr/>
        </p:nvCxnSpPr>
        <p:spPr>
          <a:xfrm>
            <a:off x="7881529" y="4233738"/>
            <a:ext cx="82406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B952E0-C77F-41A9-865A-F2B9F59F1BC3}"/>
              </a:ext>
            </a:extLst>
          </p:cNvPr>
          <p:cNvCxnSpPr>
            <a:cxnSpLocks/>
          </p:cNvCxnSpPr>
          <p:nvPr/>
        </p:nvCxnSpPr>
        <p:spPr>
          <a:xfrm>
            <a:off x="9590996" y="4233738"/>
            <a:ext cx="26239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83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152615"/>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Tree>
    <p:extLst>
      <p:ext uri="{BB962C8B-B14F-4D97-AF65-F5344CB8AC3E}">
        <p14:creationId xmlns:p14="http://schemas.microsoft.com/office/powerpoint/2010/main" val="414004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An alternative, where IoT Hub can be installed on-prem.</a:t>
            </a:r>
          </a:p>
        </p:txBody>
      </p:sp>
      <p:pic>
        <p:nvPicPr>
          <p:cNvPr id="2" name="Picture 1">
            <a:extLst>
              <a:ext uri="{FF2B5EF4-FFF2-40B4-BE49-F238E27FC236}">
                <a16:creationId xmlns:a16="http://schemas.microsoft.com/office/drawing/2014/main" id="{5A9A3FFD-C223-40DA-8EA6-1566FE369601}"/>
              </a:ext>
            </a:extLst>
          </p:cNvPr>
          <p:cNvPicPr>
            <a:picLocks noChangeAspect="1"/>
          </p:cNvPicPr>
          <p:nvPr/>
        </p:nvPicPr>
        <p:blipFill>
          <a:blip r:embed="rId3"/>
          <a:stretch>
            <a:fillRect/>
          </a:stretch>
        </p:blipFill>
        <p:spPr>
          <a:xfrm>
            <a:off x="3385711" y="1"/>
            <a:ext cx="8453458" cy="6858000"/>
          </a:xfrm>
          <a:prstGeom prst="rect">
            <a:avLst/>
          </a:prstGeom>
        </p:spPr>
      </p:pic>
    </p:spTree>
    <p:extLst>
      <p:ext uri="{BB962C8B-B14F-4D97-AF65-F5344CB8AC3E}">
        <p14:creationId xmlns:p14="http://schemas.microsoft.com/office/powerpoint/2010/main" val="139907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idx="4294967295"/>
          </p:nvPr>
        </p:nvSpPr>
        <p:spPr>
          <a:xfrm>
            <a:off x="585216" y="2461265"/>
            <a:ext cx="3887788" cy="996950"/>
          </a:xfrm>
        </p:spPr>
        <p:txBody>
          <a:bodyPr>
            <a:normAutofit fontScale="90000"/>
          </a:bodyPr>
          <a:lstStyle/>
          <a:p>
            <a:r>
              <a:rPr lang="en-IN" dirty="0"/>
              <a:t>Knowledge mining</a:t>
            </a:r>
            <a:br>
              <a:rPr lang="en-IN" dirty="0"/>
            </a:br>
            <a:r>
              <a:rPr lang="en-IN" dirty="0"/>
              <a:t>Demo</a:t>
            </a:r>
            <a:endParaRPr lang="en-US" dirty="0"/>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4294967295"/>
          </p:nvPr>
        </p:nvSpPr>
        <p:spPr>
          <a:xfrm>
            <a:off x="585216" y="3785812"/>
            <a:ext cx="3887788" cy="307975"/>
          </a:xfrm>
        </p:spPr>
        <p:txBody>
          <a:bodyPr>
            <a:normAutofit fontScale="77500" lnSpcReduction="20000"/>
          </a:bodyPr>
          <a:lstStyle/>
          <a:p>
            <a:pPr marL="228600" lvl="1" indent="0">
              <a:buNone/>
            </a:pPr>
            <a:r>
              <a:rPr lang="en-US" dirty="0"/>
              <a:t>JFK Files</a:t>
            </a:r>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429" y="1741714"/>
            <a:ext cx="5808962" cy="3386500"/>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hlinkClick r:id="rId2"/>
              <a:extLst>
                <a:ext uri="{FF2B5EF4-FFF2-40B4-BE49-F238E27FC236}">
                  <a16:creationId xmlns:a16="http://schemas.microsoft.com/office/drawing/2014/main" id="{AF6E6D93-2044-4FFD-AB96-E1A90DC5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
        <p:nvSpPr>
          <p:cNvPr id="2" name="Rectangle 1">
            <a:extLst>
              <a:ext uri="{FF2B5EF4-FFF2-40B4-BE49-F238E27FC236}">
                <a16:creationId xmlns:a16="http://schemas.microsoft.com/office/drawing/2014/main" id="{EBDCAB23-E289-4FF1-B751-027C51A8A9E1}"/>
              </a:ext>
            </a:extLst>
          </p:cNvPr>
          <p:cNvSpPr/>
          <p:nvPr/>
        </p:nvSpPr>
        <p:spPr>
          <a:xfrm>
            <a:off x="585216" y="5699435"/>
            <a:ext cx="3923318" cy="369332"/>
          </a:xfrm>
          <a:prstGeom prst="rect">
            <a:avLst/>
          </a:prstGeom>
        </p:spPr>
        <p:txBody>
          <a:bodyPr wrap="none">
            <a:spAutoFit/>
          </a:bodyPr>
          <a:lstStyle/>
          <a:p>
            <a:r>
              <a:rPr lang="en-US" dirty="0">
                <a:hlinkClick r:id="rId4"/>
              </a:rPr>
              <a:t>https://jfk-demo.azurewebsites.net/</a:t>
            </a:r>
            <a:r>
              <a:rPr lang="en-US" dirty="0"/>
              <a:t>  </a:t>
            </a:r>
          </a:p>
        </p:txBody>
      </p:sp>
    </p:spTree>
    <p:extLst>
      <p:ext uri="{BB962C8B-B14F-4D97-AF65-F5344CB8AC3E}">
        <p14:creationId xmlns:p14="http://schemas.microsoft.com/office/powerpoint/2010/main" val="36443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0515600" cy="6248367"/>
          </a:xfrm>
        </p:spPr>
        <p:txBody>
          <a:bodyPr>
            <a:normAutofit lnSpcReduction="10000"/>
          </a:bodyPr>
          <a:lstStyle/>
          <a:p>
            <a:r>
              <a:rPr lang="en-US" dirty="0"/>
              <a:t>Image recognition</a:t>
            </a:r>
          </a:p>
          <a:p>
            <a:pPr lvl="1"/>
            <a:r>
              <a:rPr lang="en-US" dirty="0"/>
              <a:t>Go to:  </a:t>
            </a:r>
            <a:r>
              <a:rPr lang="en-US" dirty="0">
                <a:hlinkClick r:id="rId2"/>
              </a:rPr>
              <a:t>https://www.customvision.ai/</a:t>
            </a:r>
            <a:r>
              <a:rPr lang="en-US" dirty="0"/>
              <a:t> </a:t>
            </a:r>
          </a:p>
          <a:p>
            <a:pPr lvl="1"/>
            <a:r>
              <a:rPr lang="en-US" dirty="0"/>
              <a:t>Sign in</a:t>
            </a:r>
          </a:p>
          <a:p>
            <a:pPr lvl="1"/>
            <a:r>
              <a:rPr lang="en-US" dirty="0"/>
              <a:t>Choose an image classification task</a:t>
            </a:r>
          </a:p>
          <a:p>
            <a:pPr lvl="1"/>
            <a:r>
              <a:rPr lang="en-US" dirty="0"/>
              <a:t>Create new project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Upload/tag images (5 images / tag)</a:t>
            </a:r>
          </a:p>
          <a:p>
            <a:pPr lvl="1"/>
            <a:r>
              <a:rPr lang="en-US" dirty="0"/>
              <a:t>Keep one extra image of each class to test</a:t>
            </a:r>
          </a:p>
          <a:p>
            <a:pPr lvl="1"/>
            <a:r>
              <a:rPr lang="en-US" dirty="0"/>
              <a:t>Train</a:t>
            </a:r>
          </a:p>
          <a:p>
            <a:pPr lvl="1"/>
            <a:r>
              <a:rPr lang="en-US" dirty="0"/>
              <a:t>Predictions / Quick Test</a:t>
            </a:r>
          </a:p>
        </p:txBody>
      </p:sp>
      <p:pic>
        <p:nvPicPr>
          <p:cNvPr id="4" name="Picture 3">
            <a:extLst>
              <a:ext uri="{FF2B5EF4-FFF2-40B4-BE49-F238E27FC236}">
                <a16:creationId xmlns:a16="http://schemas.microsoft.com/office/drawing/2014/main" id="{325C8E5D-D394-4B0F-A8E6-6B8AFBABA979}"/>
              </a:ext>
            </a:extLst>
          </p:cNvPr>
          <p:cNvPicPr>
            <a:picLocks noChangeAspect="1"/>
          </p:cNvPicPr>
          <p:nvPr/>
        </p:nvPicPr>
        <p:blipFill>
          <a:blip r:embed="rId3"/>
          <a:stretch>
            <a:fillRect/>
          </a:stretch>
        </p:blipFill>
        <p:spPr>
          <a:xfrm>
            <a:off x="6858000" y="1724190"/>
            <a:ext cx="5334000" cy="3429000"/>
          </a:xfrm>
          <a:prstGeom prst="rect">
            <a:avLst/>
          </a:prstGeom>
        </p:spPr>
      </p:pic>
      <p:sp>
        <p:nvSpPr>
          <p:cNvPr id="5" name="TextBox 4">
            <a:extLst>
              <a:ext uri="{FF2B5EF4-FFF2-40B4-BE49-F238E27FC236}">
                <a16:creationId xmlns:a16="http://schemas.microsoft.com/office/drawing/2014/main" id="{559483E9-589E-4CCD-8C99-1C67BAF11CE1}"/>
              </a:ext>
            </a:extLst>
          </p:cNvPr>
          <p:cNvSpPr txBox="1"/>
          <p:nvPr/>
        </p:nvSpPr>
        <p:spPr>
          <a:xfrm>
            <a:off x="8669423" y="1300300"/>
            <a:ext cx="2722477" cy="369332"/>
          </a:xfrm>
          <a:prstGeom prst="rect">
            <a:avLst/>
          </a:prstGeom>
          <a:noFill/>
        </p:spPr>
        <p:txBody>
          <a:bodyPr wrap="none" rtlCol="0">
            <a:spAutoFit/>
          </a:bodyPr>
          <a:lstStyle/>
          <a:p>
            <a:r>
              <a:rPr lang="en-US" dirty="0"/>
              <a:t>Transfer learning for DNNs:</a:t>
            </a:r>
          </a:p>
        </p:txBody>
      </p:sp>
      <p:pic>
        <p:nvPicPr>
          <p:cNvPr id="6" name="Picture 5">
            <a:extLst>
              <a:ext uri="{FF2B5EF4-FFF2-40B4-BE49-F238E27FC236}">
                <a16:creationId xmlns:a16="http://schemas.microsoft.com/office/drawing/2014/main" id="{ABDA4290-E1A0-4EE9-B35A-436FCC3795DF}"/>
              </a:ext>
            </a:extLst>
          </p:cNvPr>
          <p:cNvPicPr>
            <a:picLocks noChangeAspect="1"/>
          </p:cNvPicPr>
          <p:nvPr/>
        </p:nvPicPr>
        <p:blipFill>
          <a:blip r:embed="rId4"/>
          <a:stretch>
            <a:fillRect/>
          </a:stretch>
        </p:blipFill>
        <p:spPr>
          <a:xfrm>
            <a:off x="1236271" y="2381684"/>
            <a:ext cx="1934424" cy="2761816"/>
          </a:xfrm>
          <a:prstGeom prst="rect">
            <a:avLst/>
          </a:prstGeom>
        </p:spPr>
      </p:pic>
    </p:spTree>
    <p:extLst>
      <p:ext uri="{BB962C8B-B14F-4D97-AF65-F5344CB8AC3E}">
        <p14:creationId xmlns:p14="http://schemas.microsoft.com/office/powerpoint/2010/main" val="367897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803250" cy="6248367"/>
          </a:xfrm>
        </p:spPr>
        <p:txBody>
          <a:bodyPr>
            <a:normAutofit/>
          </a:bodyPr>
          <a:lstStyle/>
          <a:p>
            <a:r>
              <a:rPr lang="en-US" dirty="0"/>
              <a:t>Read handwritten text from images</a:t>
            </a:r>
          </a:p>
          <a:p>
            <a:pPr lvl="1"/>
            <a:r>
              <a:rPr lang="en-US" dirty="0"/>
              <a:t>Write a message on a piece of paper or the white board</a:t>
            </a:r>
          </a:p>
          <a:p>
            <a:pPr lvl="1"/>
            <a:r>
              <a:rPr lang="en-US" dirty="0"/>
              <a:t>Go to:  </a:t>
            </a:r>
            <a:r>
              <a:rPr lang="en-US" dirty="0">
                <a:hlinkClick r:id="rId2"/>
              </a:rPr>
              <a:t>https://azure.microsoft.com/en-us/services/cognitive-services/computer-vision/</a:t>
            </a:r>
            <a:r>
              <a:rPr lang="en-US" dirty="0"/>
              <a:t>  </a:t>
            </a:r>
          </a:p>
          <a:p>
            <a:pPr lvl="1"/>
            <a:r>
              <a:rPr lang="en-US" dirty="0"/>
              <a:t>Scroll down to Preview: Read handwritten text from images</a:t>
            </a:r>
          </a:p>
          <a:p>
            <a:pPr lvl="1"/>
            <a:r>
              <a:rPr lang="en-US" dirty="0"/>
              <a:t>Submit your picture</a:t>
            </a:r>
          </a:p>
          <a:p>
            <a:pPr lvl="1"/>
            <a:endParaRPr lang="en-US" dirty="0"/>
          </a:p>
        </p:txBody>
      </p:sp>
    </p:spTree>
    <p:extLst>
      <p:ext uri="{BB962C8B-B14F-4D97-AF65-F5344CB8AC3E}">
        <p14:creationId xmlns:p14="http://schemas.microsoft.com/office/powerpoint/2010/main" val="16389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Azure Machine Learning Studio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965982" cy="6248367"/>
          </a:xfrm>
        </p:spPr>
        <p:txBody>
          <a:bodyPr>
            <a:normAutofit fontScale="92500" lnSpcReduction="10000"/>
          </a:bodyPr>
          <a:lstStyle/>
          <a:p>
            <a:r>
              <a:rPr lang="en-US" dirty="0"/>
              <a:t>Build a binary classification model</a:t>
            </a:r>
          </a:p>
          <a:p>
            <a:pPr lvl="1"/>
            <a:r>
              <a:rPr lang="en-US" dirty="0"/>
              <a:t>Portal&gt;new&gt;Azure Machine Learning Studio Workspace&gt;create workspace</a:t>
            </a:r>
          </a:p>
          <a:p>
            <a:pPr lvl="1"/>
            <a:r>
              <a:rPr lang="en-US" dirty="0"/>
              <a:t>Inside of workspace&gt;Launch Machine Learning Studio&gt;sign in</a:t>
            </a:r>
          </a:p>
          <a:p>
            <a:pPr lvl="1"/>
            <a:r>
              <a:rPr lang="en-US" dirty="0"/>
              <a:t>Tour left side</a:t>
            </a:r>
          </a:p>
          <a:p>
            <a:pPr lvl="1"/>
            <a:r>
              <a:rPr lang="en-US" dirty="0"/>
              <a:t>Experiment&gt;new&gt;blank experiment</a:t>
            </a:r>
          </a:p>
          <a:p>
            <a:pPr lvl="1"/>
            <a:r>
              <a:rPr lang="en-US" dirty="0"/>
              <a:t>Tour left side</a:t>
            </a:r>
          </a:p>
          <a:p>
            <a:pPr lvl="1"/>
            <a:r>
              <a:rPr lang="en-US" dirty="0"/>
              <a:t>We’ll do this one together</a:t>
            </a:r>
          </a:p>
          <a:p>
            <a:pPr lvl="2"/>
            <a:r>
              <a:rPr lang="en-US" dirty="0"/>
              <a:t>Saved Datasets&gt;Samples&gt;Adult Census Income Binary Classification</a:t>
            </a:r>
          </a:p>
          <a:p>
            <a:pPr lvl="2"/>
            <a:r>
              <a:rPr lang="en-US" dirty="0"/>
              <a:t>Right-click&gt;Dataset&gt;Visualize</a:t>
            </a:r>
          </a:p>
          <a:p>
            <a:pPr lvl="2"/>
            <a:r>
              <a:rPr lang="en-US" dirty="0"/>
              <a:t>Search&gt;split&gt;Split Data</a:t>
            </a:r>
          </a:p>
          <a:p>
            <a:pPr lvl="2"/>
            <a:r>
              <a:rPr lang="en-US" dirty="0"/>
              <a:t>Search&gt;boosted&gt;Two-Class Boosted Decision Tree Model</a:t>
            </a:r>
          </a:p>
          <a:p>
            <a:pPr lvl="2"/>
            <a:r>
              <a:rPr lang="en-US" dirty="0"/>
              <a:t>Search&gt;train&gt;Train Model</a:t>
            </a:r>
          </a:p>
          <a:p>
            <a:pPr lvl="2"/>
            <a:r>
              <a:rPr lang="en-US" dirty="0"/>
              <a:t>Search&gt;score&gt;Score Model</a:t>
            </a:r>
          </a:p>
          <a:p>
            <a:pPr lvl="2"/>
            <a:r>
              <a:rPr lang="en-US" dirty="0"/>
              <a:t>Search&gt;evaluate&gt;Evaluate Model</a:t>
            </a:r>
          </a:p>
          <a:p>
            <a:pPr lvl="2"/>
            <a:r>
              <a:rPr lang="en-US" dirty="0"/>
              <a:t>Save/Run</a:t>
            </a:r>
          </a:p>
          <a:p>
            <a:pPr lvl="2"/>
            <a:r>
              <a:rPr lang="en-US" dirty="0"/>
              <a:t>Setup Web Service&gt;Predictive Service</a:t>
            </a:r>
          </a:p>
          <a:p>
            <a:pPr lvl="2"/>
            <a:r>
              <a:rPr lang="en-US" dirty="0"/>
              <a:t>Run</a:t>
            </a:r>
          </a:p>
          <a:p>
            <a:pPr lvl="2"/>
            <a:r>
              <a:rPr lang="en-US" dirty="0"/>
              <a:t>Deploy Web Service Classic&gt;Test Request/Response</a:t>
            </a:r>
          </a:p>
          <a:p>
            <a:pPr lvl="3"/>
            <a:r>
              <a:rPr lang="en-US" dirty="0"/>
              <a:t>50, Private, 200000, Bachelors, 16, Married-civ-spouse, Prof-specialty, Husband, White, Male, 0, 0, 40 United States</a:t>
            </a:r>
          </a:p>
          <a:p>
            <a:pPr lvl="3"/>
            <a:r>
              <a:rPr lang="en-US" dirty="0"/>
              <a:t>Result: … , "&gt;50K","0.634786188602448"</a:t>
            </a:r>
          </a:p>
          <a:p>
            <a:pPr lvl="1"/>
            <a:endParaRPr lang="en-US" dirty="0"/>
          </a:p>
        </p:txBody>
      </p:sp>
    </p:spTree>
    <p:extLst>
      <p:ext uri="{BB962C8B-B14F-4D97-AF65-F5344CB8AC3E}">
        <p14:creationId xmlns:p14="http://schemas.microsoft.com/office/powerpoint/2010/main" val="59932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7ADF-5687-4666-B10A-6E1C8CA4C81E}"/>
              </a:ext>
            </a:extLst>
          </p:cNvPr>
          <p:cNvSpPr>
            <a:spLocks noGrp="1"/>
          </p:cNvSpPr>
          <p:nvPr>
            <p:ph type="title"/>
          </p:nvPr>
        </p:nvSpPr>
        <p:spPr>
          <a:xfrm>
            <a:off x="81049" y="-94632"/>
            <a:ext cx="10515600" cy="691318"/>
          </a:xfrm>
        </p:spPr>
        <p:txBody>
          <a:bodyPr>
            <a:normAutofit/>
          </a:bodyPr>
          <a:lstStyle/>
          <a:p>
            <a:r>
              <a:rPr lang="en-US" sz="3600" dirty="0"/>
              <a:t>Data science is a team sport</a:t>
            </a:r>
          </a:p>
        </p:txBody>
      </p:sp>
      <p:pic>
        <p:nvPicPr>
          <p:cNvPr id="4" name="Picture 3" descr="A close up of a device&#10;&#10;Description automatically generated">
            <a:extLst>
              <a:ext uri="{FF2B5EF4-FFF2-40B4-BE49-F238E27FC236}">
                <a16:creationId xmlns:a16="http://schemas.microsoft.com/office/drawing/2014/main" id="{86604E39-0687-4A7F-8906-CFFBC9745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5086"/>
            <a:ext cx="5808164" cy="4332914"/>
          </a:xfrm>
          <a:prstGeom prst="rect">
            <a:avLst/>
          </a:prstGeom>
        </p:spPr>
      </p:pic>
      <p:pic>
        <p:nvPicPr>
          <p:cNvPr id="5" name="Picture 4">
            <a:extLst>
              <a:ext uri="{FF2B5EF4-FFF2-40B4-BE49-F238E27FC236}">
                <a16:creationId xmlns:a16="http://schemas.microsoft.com/office/drawing/2014/main" id="{BBDA3E88-B559-43EE-93E6-899521054BEC}"/>
              </a:ext>
            </a:extLst>
          </p:cNvPr>
          <p:cNvPicPr>
            <a:picLocks noChangeAspect="1"/>
          </p:cNvPicPr>
          <p:nvPr/>
        </p:nvPicPr>
        <p:blipFill>
          <a:blip r:embed="rId4"/>
          <a:stretch>
            <a:fillRect/>
          </a:stretch>
        </p:blipFill>
        <p:spPr>
          <a:xfrm>
            <a:off x="5877412" y="908958"/>
            <a:ext cx="6314588" cy="3638288"/>
          </a:xfrm>
          <a:prstGeom prst="rect">
            <a:avLst/>
          </a:prstGeom>
        </p:spPr>
      </p:pic>
      <p:pic>
        <p:nvPicPr>
          <p:cNvPr id="6" name="Picture 5">
            <a:extLst>
              <a:ext uri="{FF2B5EF4-FFF2-40B4-BE49-F238E27FC236}">
                <a16:creationId xmlns:a16="http://schemas.microsoft.com/office/drawing/2014/main" id="{A6C81A66-0F53-4DF5-AE54-7D7DA999C17E}"/>
              </a:ext>
            </a:extLst>
          </p:cNvPr>
          <p:cNvPicPr>
            <a:picLocks noChangeAspect="1"/>
          </p:cNvPicPr>
          <p:nvPr/>
        </p:nvPicPr>
        <p:blipFill>
          <a:blip r:embed="rId5"/>
          <a:stretch>
            <a:fillRect/>
          </a:stretch>
        </p:blipFill>
        <p:spPr>
          <a:xfrm>
            <a:off x="6811860" y="4620804"/>
            <a:ext cx="5380139" cy="2237196"/>
          </a:xfrm>
          <a:prstGeom prst="rect">
            <a:avLst/>
          </a:prstGeom>
        </p:spPr>
      </p:pic>
      <p:sp>
        <p:nvSpPr>
          <p:cNvPr id="7" name="TextBox 6">
            <a:extLst>
              <a:ext uri="{FF2B5EF4-FFF2-40B4-BE49-F238E27FC236}">
                <a16:creationId xmlns:a16="http://schemas.microsoft.com/office/drawing/2014/main" id="{7E8C2151-66A9-4C55-98B8-CF41188B3DA8}"/>
              </a:ext>
            </a:extLst>
          </p:cNvPr>
          <p:cNvSpPr txBox="1"/>
          <p:nvPr/>
        </p:nvSpPr>
        <p:spPr>
          <a:xfrm>
            <a:off x="0" y="1646730"/>
            <a:ext cx="28900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6"/>
              </a:rPr>
              <a:t>http://aka.ms/tdsp</a:t>
            </a:r>
            <a:r>
              <a:rPr lang="en-US" sz="24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EFBF41AE-2EB8-415B-940C-5CC841CB4D34}"/>
              </a:ext>
            </a:extLst>
          </p:cNvPr>
          <p:cNvSpPr txBox="1"/>
          <p:nvPr/>
        </p:nvSpPr>
        <p:spPr>
          <a:xfrm>
            <a:off x="0" y="336494"/>
            <a:ext cx="42329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Team Data Science Process</a:t>
            </a:r>
          </a:p>
        </p:txBody>
      </p:sp>
    </p:spTree>
    <p:extLst>
      <p:ext uri="{BB962C8B-B14F-4D97-AF65-F5344CB8AC3E}">
        <p14:creationId xmlns:p14="http://schemas.microsoft.com/office/powerpoint/2010/main" val="3577798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solidFill>
                  <a:schemeClr val="tx1"/>
                </a:solidFill>
              </a:rPr>
              <a:t>AI DevOps lifecycle</a:t>
            </a:r>
          </a:p>
        </p:txBody>
      </p:sp>
      <p:sp>
        <p:nvSpPr>
          <p:cNvPr id="140" name="TextBox 8">
            <a:extLst>
              <a:ext uri="{FF2B5EF4-FFF2-40B4-BE49-F238E27FC236}">
                <a16:creationId xmlns:a16="http://schemas.microsoft.com/office/drawing/2014/main" id="{C9C72490-9715-440A-963C-BD1E0CD77FCA}"/>
              </a:ext>
            </a:extLst>
          </p:cNvPr>
          <p:cNvSpPr txBox="1"/>
          <p:nvPr/>
        </p:nvSpPr>
        <p:spPr>
          <a:xfrm>
            <a:off x="778073" y="4856206"/>
            <a:ext cx="3130428" cy="1253420"/>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Experiment</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Data Acquisition </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Business Understanding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Initial Modeling</a:t>
            </a:r>
          </a:p>
        </p:txBody>
      </p:sp>
      <p:sp>
        <p:nvSpPr>
          <p:cNvPr id="141" name="TextBox 8">
            <a:extLst>
              <a:ext uri="{FF2B5EF4-FFF2-40B4-BE49-F238E27FC236}">
                <a16:creationId xmlns:a16="http://schemas.microsoft.com/office/drawing/2014/main" id="{EC787D24-B4BA-426A-AED2-3452B1B39754}"/>
              </a:ext>
            </a:extLst>
          </p:cNvPr>
          <p:cNvSpPr txBox="1"/>
          <p:nvPr/>
        </p:nvSpPr>
        <p:spPr>
          <a:xfrm>
            <a:off x="4897463" y="4856206"/>
            <a:ext cx="3130428" cy="699422"/>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Develop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1A1A1A"/>
                </a:solidFill>
                <a:effectLst/>
                <a:uLnTx/>
                <a:uFillTx/>
                <a:latin typeface="Segoe UI Light"/>
                <a:ea typeface="+mn-ea"/>
                <a:cs typeface="Segoe UI Semibold" panose="020B0702040204020203" pitchFamily="34" charset="0"/>
              </a:rPr>
              <a:t>Modeling</a:t>
            </a:r>
            <a:endPar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endParaRPr>
          </a:p>
        </p:txBody>
      </p:sp>
      <p:sp>
        <p:nvSpPr>
          <p:cNvPr id="142" name="TextBox 44">
            <a:extLst>
              <a:ext uri="{FF2B5EF4-FFF2-40B4-BE49-F238E27FC236}">
                <a16:creationId xmlns:a16="http://schemas.microsoft.com/office/drawing/2014/main" id="{89B7706A-696C-4DD4-BC16-63897AC86E47}"/>
              </a:ext>
            </a:extLst>
          </p:cNvPr>
          <p:cNvSpPr txBox="1"/>
          <p:nvPr/>
        </p:nvSpPr>
        <p:spPr>
          <a:xfrm>
            <a:off x="8361105" y="4858527"/>
            <a:ext cx="3129224" cy="1675843"/>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de-DE"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Operate</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Delivery</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Data Feedback Loop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System + Model Monitoring</a:t>
            </a:r>
          </a:p>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2745" b="0"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endParaRPr>
          </a:p>
        </p:txBody>
      </p:sp>
      <p:sp>
        <p:nvSpPr>
          <p:cNvPr id="143" name="Freeform 28">
            <a:extLst>
              <a:ext uri="{FF2B5EF4-FFF2-40B4-BE49-F238E27FC236}">
                <a16:creationId xmlns:a16="http://schemas.microsoft.com/office/drawing/2014/main" id="{23EE7238-0B6D-475B-B96D-046C04D12A42}"/>
              </a:ext>
            </a:extLst>
          </p:cNvPr>
          <p:cNvSpPr>
            <a:spLocks/>
          </p:cNvSpPr>
          <p:nvPr>
            <p:custDataLst>
              <p:tags r:id="rId1"/>
            </p:custDataLst>
          </p:nvPr>
        </p:nvSpPr>
        <p:spPr bwMode="gray">
          <a:xfrm rot="2781258">
            <a:off x="2804848" y="2147510"/>
            <a:ext cx="1824326" cy="1855063"/>
          </a:xfrm>
          <a:custGeom>
            <a:avLst/>
            <a:gdLst>
              <a:gd name="T0" fmla="*/ 853546768 w 425"/>
              <a:gd name="T1" fmla="*/ 2147483647 h 425"/>
              <a:gd name="T2" fmla="*/ 362757401 w 425"/>
              <a:gd name="T3" fmla="*/ 718866784 h 425"/>
              <a:gd name="T4" fmla="*/ 2147483647 w 425"/>
              <a:gd name="T5" fmla="*/ 308085710 h 425"/>
              <a:gd name="T6" fmla="*/ 2147483647 w 425"/>
              <a:gd name="T7" fmla="*/ 1842473085 h 425"/>
              <a:gd name="T8" fmla="*/ 853546768 w 425"/>
              <a:gd name="T9" fmla="*/ 2147483647 h 425"/>
              <a:gd name="T10" fmla="*/ 0 60000 65536"/>
              <a:gd name="T11" fmla="*/ 0 60000 65536"/>
              <a:gd name="T12" fmla="*/ 0 60000 65536"/>
              <a:gd name="T13" fmla="*/ 0 60000 65536"/>
              <a:gd name="T14" fmla="*/ 0 60000 65536"/>
              <a:gd name="T15" fmla="*/ 0 w 425"/>
              <a:gd name="T16" fmla="*/ 0 h 425"/>
              <a:gd name="T17" fmla="*/ 425 w 425"/>
              <a:gd name="T18" fmla="*/ 425 h 425"/>
            </a:gdLst>
            <a:ahLst/>
            <a:cxnLst>
              <a:cxn ang="T10">
                <a:pos x="T0" y="T1"/>
              </a:cxn>
              <a:cxn ang="T11">
                <a:pos x="T2" y="T3"/>
              </a:cxn>
              <a:cxn ang="T12">
                <a:pos x="T4" y="T5"/>
              </a:cxn>
              <a:cxn ang="T13">
                <a:pos x="T6" y="T7"/>
              </a:cxn>
              <a:cxn ang="T14">
                <a:pos x="T8" y="T9"/>
              </a:cxn>
            </a:cxnLst>
            <a:rect l="T15" t="T16" r="T17" b="T18"/>
            <a:pathLst>
              <a:path w="425" h="425">
                <a:moveTo>
                  <a:pt x="120" y="373"/>
                </a:moveTo>
                <a:cubicBezTo>
                  <a:pt x="31" y="322"/>
                  <a:pt x="0" y="208"/>
                  <a:pt x="51" y="119"/>
                </a:cubicBezTo>
                <a:cubicBezTo>
                  <a:pt x="103" y="30"/>
                  <a:pt x="217" y="0"/>
                  <a:pt x="306" y="51"/>
                </a:cubicBezTo>
                <a:cubicBezTo>
                  <a:pt x="394" y="103"/>
                  <a:pt x="425" y="216"/>
                  <a:pt x="374" y="305"/>
                </a:cubicBezTo>
                <a:cubicBezTo>
                  <a:pt x="322" y="394"/>
                  <a:pt x="208" y="425"/>
                  <a:pt x="120" y="373"/>
                </a:cubicBezTo>
                <a:close/>
              </a:path>
            </a:pathLst>
          </a:custGeom>
          <a:noFill/>
          <a:ln w="317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39">
            <a:extLst>
              <a:ext uri="{FF2B5EF4-FFF2-40B4-BE49-F238E27FC236}">
                <a16:creationId xmlns:a16="http://schemas.microsoft.com/office/drawing/2014/main" id="{D68604F8-4686-4EF9-B60D-63E8F06A2124}"/>
              </a:ext>
            </a:extLst>
          </p:cNvPr>
          <p:cNvSpPr>
            <a:spLocks noEditPoints="1"/>
          </p:cNvSpPr>
          <p:nvPr/>
        </p:nvSpPr>
        <p:spPr bwMode="auto">
          <a:xfrm rot="326988" flipH="1">
            <a:off x="6654368" y="2295014"/>
            <a:ext cx="161461" cy="275479"/>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9" name="TextBox 158">
            <a:extLst>
              <a:ext uri="{FF2B5EF4-FFF2-40B4-BE49-F238E27FC236}">
                <a16:creationId xmlns:a16="http://schemas.microsoft.com/office/drawing/2014/main" id="{17F476DC-4D12-4A19-AAEB-7D94278C9C18}"/>
              </a:ext>
            </a:extLst>
          </p:cNvPr>
          <p:cNvSpPr txBox="1"/>
          <p:nvPr/>
        </p:nvSpPr>
        <p:spPr>
          <a:xfrm rot="1890962" flipH="1" flipV="1">
            <a:off x="7399008" y="3086737"/>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0C3BDC5-FCE6-4DA2-A360-7016ACB1F581}"/>
              </a:ext>
            </a:extLst>
          </p:cNvPr>
          <p:cNvGrpSpPr/>
          <p:nvPr/>
        </p:nvGrpSpPr>
        <p:grpSpPr>
          <a:xfrm>
            <a:off x="2191805" y="1503404"/>
            <a:ext cx="3050411" cy="3078845"/>
            <a:chOff x="2197971" y="1559524"/>
            <a:chExt cx="3057324" cy="3029296"/>
          </a:xfrm>
        </p:grpSpPr>
        <p:sp>
          <p:nvSpPr>
            <p:cNvPr id="144" name="TextBox 143">
              <a:extLst>
                <a:ext uri="{FF2B5EF4-FFF2-40B4-BE49-F238E27FC236}">
                  <a16:creationId xmlns:a16="http://schemas.microsoft.com/office/drawing/2014/main" id="{61BE89B7-678C-4E9F-916B-C32F15AE78AA}"/>
                </a:ext>
              </a:extLst>
            </p:cNvPr>
            <p:cNvSpPr txBox="1"/>
            <p:nvPr/>
          </p:nvSpPr>
          <p:spPr>
            <a:xfrm rot="1890962">
              <a:off x="3251185" y="2675110"/>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955D5F7B-867B-4C58-9CF7-87BBBB624BD0}"/>
                </a:ext>
              </a:extLst>
            </p:cNvPr>
            <p:cNvSpPr>
              <a:spLocks/>
            </p:cNvSpPr>
            <p:nvPr>
              <p:custDataLst>
                <p:tags r:id="rId2"/>
              </p:custDataLst>
            </p:nvPr>
          </p:nvSpPr>
          <p:spPr bwMode="gray">
            <a:xfrm rot="2781258">
              <a:off x="3087303" y="1568502"/>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8FB4DB"/>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srgbClr val="8FB4DB"/>
                </a:solidFill>
                <a:effectLst/>
                <a:uLnTx/>
                <a:uFillTx/>
                <a:latin typeface="Segoe UI"/>
                <a:ea typeface="+mn-ea"/>
                <a:cs typeface="+mn-cs"/>
              </a:endParaRPr>
            </a:p>
          </p:txBody>
        </p:sp>
        <p:sp>
          <p:nvSpPr>
            <p:cNvPr id="151" name="Freeform 39">
              <a:extLst>
                <a:ext uri="{FF2B5EF4-FFF2-40B4-BE49-F238E27FC236}">
                  <a16:creationId xmlns:a16="http://schemas.microsoft.com/office/drawing/2014/main" id="{1E296C15-F537-4FDF-BC2F-1AB7FB74077F}"/>
                </a:ext>
              </a:extLst>
            </p:cNvPr>
            <p:cNvSpPr>
              <a:spLocks noEditPoints="1"/>
            </p:cNvSpPr>
            <p:nvPr/>
          </p:nvSpPr>
          <p:spPr bwMode="auto">
            <a:xfrm rot="21273012">
              <a:off x="2927931" y="2321893"/>
              <a:ext cx="161463" cy="275480"/>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6" name="Freeform 29">
              <a:extLst>
                <a:ext uri="{FF2B5EF4-FFF2-40B4-BE49-F238E27FC236}">
                  <a16:creationId xmlns:a16="http://schemas.microsoft.com/office/drawing/2014/main" id="{5F4DB87A-F18A-47B9-9E4D-6BA83F729920}"/>
                </a:ext>
              </a:extLst>
            </p:cNvPr>
            <p:cNvSpPr>
              <a:spLocks/>
            </p:cNvSpPr>
            <p:nvPr>
              <p:custDataLst>
                <p:tags r:id="rId3"/>
              </p:custDataLst>
            </p:nvPr>
          </p:nvSpPr>
          <p:spPr bwMode="gray">
            <a:xfrm rot="13569486">
              <a:off x="3936339" y="2430327"/>
              <a:ext cx="1290313" cy="1347598"/>
            </a:xfrm>
            <a:custGeom>
              <a:avLst/>
              <a:gdLst>
                <a:gd name="T0" fmla="*/ 2121034554 w 301"/>
                <a:gd name="T1" fmla="*/ 1296596275 h 309"/>
                <a:gd name="T2" fmla="*/ 1362002072 w 301"/>
                <a:gd name="T3" fmla="*/ 1133767904 h 309"/>
                <a:gd name="T4" fmla="*/ 673907041 w 301"/>
                <a:gd name="T5" fmla="*/ 247259053 h 309"/>
                <a:gd name="T6" fmla="*/ 333405857 w 301"/>
                <a:gd name="T7" fmla="*/ 0 h 309"/>
                <a:gd name="T8" fmla="*/ 0 w 301"/>
                <a:gd name="T9" fmla="*/ 253287903 h 309"/>
                <a:gd name="T10" fmla="*/ 2064285259 w 301"/>
                <a:gd name="T11" fmla="*/ 1863480074 h 309"/>
                <a:gd name="T12" fmla="*/ 2135222544 w 301"/>
                <a:gd name="T13" fmla="*/ 1863480074 h 309"/>
                <a:gd name="T14" fmla="*/ 1830190086 w 301"/>
                <a:gd name="T15" fmla="*/ 1574006869 h 309"/>
                <a:gd name="T16" fmla="*/ 2121034554 w 301"/>
                <a:gd name="T17" fmla="*/ 1296596275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309"/>
                <a:gd name="T29" fmla="*/ 301 w 301"/>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309">
                  <a:moveTo>
                    <a:pt x="299" y="215"/>
                  </a:moveTo>
                  <a:cubicBezTo>
                    <a:pt x="263" y="216"/>
                    <a:pt x="226" y="208"/>
                    <a:pt x="192" y="188"/>
                  </a:cubicBezTo>
                  <a:cubicBezTo>
                    <a:pt x="136" y="156"/>
                    <a:pt x="102" y="101"/>
                    <a:pt x="95" y="41"/>
                  </a:cubicBezTo>
                  <a:cubicBezTo>
                    <a:pt x="47" y="0"/>
                    <a:pt x="47" y="0"/>
                    <a:pt x="47" y="0"/>
                  </a:cubicBezTo>
                  <a:cubicBezTo>
                    <a:pt x="0" y="42"/>
                    <a:pt x="0" y="42"/>
                    <a:pt x="0" y="42"/>
                  </a:cubicBezTo>
                  <a:cubicBezTo>
                    <a:pt x="13" y="191"/>
                    <a:pt x="138" y="309"/>
                    <a:pt x="291" y="309"/>
                  </a:cubicBezTo>
                  <a:cubicBezTo>
                    <a:pt x="295" y="309"/>
                    <a:pt x="298" y="309"/>
                    <a:pt x="301" y="309"/>
                  </a:cubicBezTo>
                  <a:cubicBezTo>
                    <a:pt x="258" y="261"/>
                    <a:pt x="258" y="261"/>
                    <a:pt x="258" y="261"/>
                  </a:cubicBezTo>
                  <a:lnTo>
                    <a:pt x="299" y="215"/>
                  </a:lnTo>
                  <a:close/>
                </a:path>
              </a:pathLst>
            </a:custGeom>
            <a:solidFill>
              <a:srgbClr val="76A4D3"/>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A95882B-666C-45AE-B0B3-5994B6C497FB}"/>
                </a:ext>
              </a:extLst>
            </p:cNvPr>
            <p:cNvSpPr>
              <a:spLocks/>
            </p:cNvSpPr>
            <p:nvPr>
              <p:custDataLst>
                <p:tags r:id="rId4"/>
              </p:custDataLst>
            </p:nvPr>
          </p:nvSpPr>
          <p:spPr bwMode="gray">
            <a:xfrm rot="18981258">
              <a:off x="2197971" y="2406783"/>
              <a:ext cx="1337167" cy="1297283"/>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3F7FC2"/>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8BEA7C38-4C48-44CB-8F5A-BD8B83CAC00A}"/>
                </a:ext>
              </a:extLst>
            </p:cNvPr>
            <p:cNvSpPr>
              <a:spLocks/>
            </p:cNvSpPr>
            <p:nvPr>
              <p:custDataLst>
                <p:tags r:id="rId5"/>
              </p:custDataLst>
            </p:nvPr>
          </p:nvSpPr>
          <p:spPr bwMode="gray">
            <a:xfrm rot="13581258">
              <a:off x="3023251" y="3271716"/>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76A4D3"/>
            </a:solidFill>
            <a:ln w="3175" cap="flat" cmpd="sng">
              <a:solidFill>
                <a:srgbClr val="72A1D2"/>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89BFC5C4-31B9-4568-97F2-CAD526631C5D}"/>
                </a:ext>
              </a:extLst>
            </p:cNvPr>
            <p:cNvSpPr txBox="1"/>
            <p:nvPr/>
          </p:nvSpPr>
          <p:spPr>
            <a:xfrm>
              <a:off x="3030700" y="2909001"/>
              <a:ext cx="1372622" cy="350568"/>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r>
                <a:rPr kumimoji="0" lang="en-GB" sz="1800" b="0" i="0" u="none" strike="noStrike" kern="1200" cap="none" spc="0" normalizeH="0" baseline="0" noProof="0">
                  <a:ln>
                    <a:noFill/>
                  </a:ln>
                  <a:solidFill>
                    <a:srgbClr val="0078D4">
                      <a:lumMod val="75000"/>
                    </a:srgbClr>
                  </a:solidFill>
                  <a:effectLst/>
                  <a:uLnTx/>
                  <a:uFillTx/>
                  <a:latin typeface="Segoe UI Semibold"/>
                  <a:ea typeface="+mn-ea"/>
                  <a:cs typeface="Arial" panose="020B0604020202020204" pitchFamily="34" charset="0"/>
                </a:rPr>
                <a:t>Experiment</a:t>
              </a:r>
            </a:p>
          </p:txBody>
        </p:sp>
      </p:grpSp>
      <p:pic>
        <p:nvPicPr>
          <p:cNvPr id="4" name="Picture 3">
            <a:extLst>
              <a:ext uri="{FF2B5EF4-FFF2-40B4-BE49-F238E27FC236}">
                <a16:creationId xmlns:a16="http://schemas.microsoft.com/office/drawing/2014/main" id="{DD8FD33D-25DF-4335-9E8E-3C90AD6635A0}"/>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576140" y="1726670"/>
            <a:ext cx="4585160" cy="2632314"/>
          </a:xfrm>
          <a:prstGeom prst="rect">
            <a:avLst/>
          </a:prstGeom>
        </p:spPr>
      </p:pic>
      <p:sp>
        <p:nvSpPr>
          <p:cNvPr id="20" name="TextBox 8">
            <a:extLst>
              <a:ext uri="{FF2B5EF4-FFF2-40B4-BE49-F238E27FC236}">
                <a16:creationId xmlns:a16="http://schemas.microsoft.com/office/drawing/2014/main" id="{3ADA5403-A569-4263-9073-B93C7AF731CF}"/>
              </a:ext>
            </a:extLst>
          </p:cNvPr>
          <p:cNvSpPr txBox="1"/>
          <p:nvPr/>
        </p:nvSpPr>
        <p:spPr>
          <a:xfrm>
            <a:off x="4897463" y="5278629"/>
            <a:ext cx="3130428" cy="830997"/>
          </a:xfrm>
          <a:prstGeom prst="rect">
            <a:avLst/>
          </a:prstGeom>
          <a:noFill/>
        </p:spPr>
        <p:txBody>
          <a:bodyPr wrap="square" lIns="0" tIns="0" rIns="0" bIns="0" rtlCol="0">
            <a:spAutoFit/>
          </a:bodyPr>
          <a:lstStyle/>
          <a:p>
            <a:pPr marL="457183" marR="0" lvl="1"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	   + Testing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Integration</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Deployment</a:t>
            </a:r>
          </a:p>
        </p:txBody>
      </p:sp>
    </p:spTree>
    <p:extLst>
      <p:ext uri="{BB962C8B-B14F-4D97-AF65-F5344CB8AC3E}">
        <p14:creationId xmlns:p14="http://schemas.microsoft.com/office/powerpoint/2010/main" val="2995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ECD4-1699-454D-AF6B-027117574E4B}"/>
              </a:ext>
            </a:extLst>
          </p:cNvPr>
          <p:cNvSpPr>
            <a:spLocks noGrp="1"/>
          </p:cNvSpPr>
          <p:nvPr>
            <p:ph type="title"/>
          </p:nvPr>
        </p:nvSpPr>
        <p:spPr>
          <a:xfrm>
            <a:off x="588263" y="457200"/>
            <a:ext cx="11018520" cy="553998"/>
          </a:xfrm>
        </p:spPr>
        <p:txBody>
          <a:bodyPr>
            <a:normAutofit fontScale="90000"/>
          </a:bodyPr>
          <a:lstStyle/>
          <a:p>
            <a:r>
              <a:rPr lang="en-US"/>
              <a:t>Key Goals of DevOps for AI</a:t>
            </a:r>
          </a:p>
        </p:txBody>
      </p:sp>
      <p:sp>
        <p:nvSpPr>
          <p:cNvPr id="3" name="Text Placeholder 2">
            <a:extLst>
              <a:ext uri="{FF2B5EF4-FFF2-40B4-BE49-F238E27FC236}">
                <a16:creationId xmlns:a16="http://schemas.microsoft.com/office/drawing/2014/main" id="{0BF660C1-4387-451D-BF96-7DEC97D8833A}"/>
              </a:ext>
            </a:extLst>
          </p:cNvPr>
          <p:cNvSpPr>
            <a:spLocks noGrp="1"/>
          </p:cNvSpPr>
          <p:nvPr>
            <p:ph type="body" sz="quarter" idx="10"/>
          </p:nvPr>
        </p:nvSpPr>
        <p:spPr>
          <a:xfrm>
            <a:off x="584200" y="1435497"/>
            <a:ext cx="11018520" cy="2856167"/>
          </a:xfrm>
        </p:spPr>
        <p:txBody>
          <a:bodyPr/>
          <a:lstStyle/>
          <a:p>
            <a:pPr lvl="1"/>
            <a:r>
              <a:rPr lang="en-US" sz="3200"/>
              <a:t>Repeatability of model creation &amp; behavior</a:t>
            </a:r>
          </a:p>
          <a:p>
            <a:pPr lvl="1"/>
            <a:r>
              <a:rPr lang="en-US" sz="3200"/>
              <a:t>Evaluation of model predictions</a:t>
            </a:r>
          </a:p>
          <a:p>
            <a:pPr lvl="1"/>
            <a:r>
              <a:rPr lang="en-US" sz="3200"/>
              <a:t>Managing different model versions and files</a:t>
            </a:r>
          </a:p>
          <a:p>
            <a:pPr lvl="1"/>
            <a:r>
              <a:rPr lang="en-US" sz="3200"/>
              <a:t>Operationalization of the model</a:t>
            </a:r>
          </a:p>
          <a:p>
            <a:pPr lvl="1"/>
            <a:r>
              <a:rPr lang="en-US" sz="3200"/>
              <a:t>Monitoring of training and scoring pipelines</a:t>
            </a:r>
          </a:p>
        </p:txBody>
      </p:sp>
    </p:spTree>
    <p:extLst>
      <p:ext uri="{BB962C8B-B14F-4D97-AF65-F5344CB8AC3E}">
        <p14:creationId xmlns:p14="http://schemas.microsoft.com/office/powerpoint/2010/main" val="28761242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9697091" y="2657759"/>
            <a:ext cx="885374"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145143" y="2655363"/>
            <a:ext cx="88858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641855" y="2655363"/>
            <a:ext cx="1364923"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108888" y="2655363"/>
            <a:ext cx="140820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669300" y="2655363"/>
            <a:ext cx="80267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212645" y="2657759"/>
            <a:ext cx="643676"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7">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4581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2253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598284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61700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135908"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168037" y="3227077"/>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153877" y="3836752"/>
            <a:ext cx="28356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153877" y="3227078"/>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259070" y="3599248"/>
            <a:ext cx="1107839" cy="816765"/>
            <a:chOff x="1418556" y="2937917"/>
            <a:chExt cx="1107996" cy="816881"/>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18556" y="3339556"/>
              <a:ext cx="1107996" cy="415242"/>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Boards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2719197" y="3599248"/>
            <a:ext cx="1630576" cy="810284"/>
            <a:chOff x="2878889" y="2937917"/>
            <a:chExt cx="1630807" cy="810399"/>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2878889" y="3339556"/>
              <a:ext cx="1630807"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Repos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 / GitHub)</a:t>
              </a:r>
            </a:p>
          </p:txBody>
        </p:sp>
      </p:grpSp>
      <p:grpSp>
        <p:nvGrpSpPr>
          <p:cNvPr id="19" name="Group 18">
            <a:extLst>
              <a:ext uri="{FF2B5EF4-FFF2-40B4-BE49-F238E27FC236}">
                <a16:creationId xmlns:a16="http://schemas.microsoft.com/office/drawing/2014/main" id="{53E081FA-0217-42BB-83D5-1801E6893A43}"/>
              </a:ext>
            </a:extLst>
          </p:cNvPr>
          <p:cNvGrpSpPr/>
          <p:nvPr/>
        </p:nvGrpSpPr>
        <p:grpSpPr>
          <a:xfrm>
            <a:off x="9712484" y="3576825"/>
            <a:ext cx="854599" cy="839187"/>
            <a:chOff x="10071140" y="2973457"/>
            <a:chExt cx="871860" cy="85613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1140" y="3406025"/>
              <a:ext cx="871860" cy="42356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629573" y="3599249"/>
            <a:ext cx="1395057" cy="816766"/>
            <a:chOff x="4885569" y="2996332"/>
            <a:chExt cx="1423231" cy="833262"/>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85569" y="3406025"/>
              <a:ext cx="1423231"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Pipelines &amp; Test Plans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442481" y="3599249"/>
            <a:ext cx="1294722" cy="816766"/>
            <a:chOff x="6735082" y="2996332"/>
            <a:chExt cx="1320867" cy="833262"/>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735082" y="3406025"/>
              <a:ext cx="1320867"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Artifacts &amp; Pipelines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sp>
        <p:nvSpPr>
          <p:cNvPr id="85" name="Title 16">
            <a:extLst>
              <a:ext uri="{FF2B5EF4-FFF2-40B4-BE49-F238E27FC236}">
                <a16:creationId xmlns:a16="http://schemas.microsoft.com/office/drawing/2014/main" id="{2CD05ED2-1071-4A65-9B8F-D083170C6877}"/>
              </a:ext>
            </a:extLst>
          </p:cNvPr>
          <p:cNvSpPr>
            <a:spLocks noGrp="1"/>
          </p:cNvSpPr>
          <p:nvPr>
            <p:ph type="title"/>
          </p:nvPr>
        </p:nvSpPr>
        <p:spPr>
          <a:xfrm>
            <a:off x="588263" y="457200"/>
            <a:ext cx="11018520" cy="553998"/>
          </a:xfrm>
        </p:spPr>
        <p:txBody>
          <a:bodyPr>
            <a:normAutofit fontScale="90000"/>
          </a:bodyPr>
          <a:lstStyle/>
          <a:p>
            <a:r>
              <a:rPr lang="en-US"/>
              <a:t>DevOps Framework for Azure AI Solutions</a:t>
            </a:r>
          </a:p>
        </p:txBody>
      </p:sp>
      <p:cxnSp>
        <p:nvCxnSpPr>
          <p:cNvPr id="80" name="Straight Arrow Connector 79">
            <a:extLst>
              <a:ext uri="{FF2B5EF4-FFF2-40B4-BE49-F238E27FC236}">
                <a16:creationId xmlns:a16="http://schemas.microsoft.com/office/drawing/2014/main" id="{9A79874F-46B8-4B84-9F42-2C2549771C5C}"/>
              </a:ext>
            </a:extLst>
          </p:cNvPr>
          <p:cNvCxnSpPr>
            <a:cxnSpLocks/>
          </p:cNvCxnSpPr>
          <p:nvPr/>
        </p:nvCxnSpPr>
        <p:spPr>
          <a:xfrm>
            <a:off x="3404216" y="4499675"/>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89" name="Group 326">
            <a:extLst>
              <a:ext uri="{FF2B5EF4-FFF2-40B4-BE49-F238E27FC236}">
                <a16:creationId xmlns:a16="http://schemas.microsoft.com/office/drawing/2014/main" id="{B3DD67DB-C152-4FD7-AFC0-204A07078CA8}"/>
              </a:ext>
            </a:extLst>
          </p:cNvPr>
          <p:cNvGrpSpPr>
            <a:grpSpLocks noChangeAspect="1"/>
          </p:cNvGrpSpPr>
          <p:nvPr/>
        </p:nvGrpSpPr>
        <p:grpSpPr bwMode="auto">
          <a:xfrm>
            <a:off x="3584454" y="5138765"/>
            <a:ext cx="925120" cy="423988"/>
            <a:chOff x="6816" y="2557"/>
            <a:chExt cx="259" cy="136"/>
          </a:xfrm>
          <a:noFill/>
        </p:grpSpPr>
        <p:sp useBgFill="1">
          <p:nvSpPr>
            <p:cNvPr id="90" name="Freeform 328">
              <a:extLst>
                <a:ext uri="{FF2B5EF4-FFF2-40B4-BE49-F238E27FC236}">
                  <a16:creationId xmlns:a16="http://schemas.microsoft.com/office/drawing/2014/main" id="{562F9285-33BC-43C5-889A-99B2BA69CA7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1" name="Rectangle 327">
              <a:extLst>
                <a:ext uri="{FF2B5EF4-FFF2-40B4-BE49-F238E27FC236}">
                  <a16:creationId xmlns:a16="http://schemas.microsoft.com/office/drawing/2014/main" id="{C18856C1-432E-4E18-AD0E-7B5C59059BA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2" name="Group 326">
            <a:extLst>
              <a:ext uri="{FF2B5EF4-FFF2-40B4-BE49-F238E27FC236}">
                <a16:creationId xmlns:a16="http://schemas.microsoft.com/office/drawing/2014/main" id="{4FF9DF60-D1EC-4D73-8441-8BE0614D827B}"/>
              </a:ext>
            </a:extLst>
          </p:cNvPr>
          <p:cNvGrpSpPr>
            <a:grpSpLocks noChangeAspect="1"/>
          </p:cNvGrpSpPr>
          <p:nvPr/>
        </p:nvGrpSpPr>
        <p:grpSpPr bwMode="auto">
          <a:xfrm>
            <a:off x="2522009" y="5138765"/>
            <a:ext cx="925120" cy="423988"/>
            <a:chOff x="6816" y="2557"/>
            <a:chExt cx="259" cy="136"/>
          </a:xfrm>
          <a:noFill/>
        </p:grpSpPr>
        <p:sp useBgFill="1">
          <p:nvSpPr>
            <p:cNvPr id="93" name="Freeform 328">
              <a:extLst>
                <a:ext uri="{FF2B5EF4-FFF2-40B4-BE49-F238E27FC236}">
                  <a16:creationId xmlns:a16="http://schemas.microsoft.com/office/drawing/2014/main" id="{5E48B3C7-6A02-4A51-B3EB-B7A20DAFDD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4" name="Rectangle 327">
              <a:extLst>
                <a:ext uri="{FF2B5EF4-FFF2-40B4-BE49-F238E27FC236}">
                  <a16:creationId xmlns:a16="http://schemas.microsoft.com/office/drawing/2014/main" id="{D80C5FA6-32F7-42AA-A28E-9FEE98A82CF8}"/>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75717557-B009-4B61-B3C2-D842C2328CD4}"/>
              </a:ext>
            </a:extLst>
          </p:cNvPr>
          <p:cNvCxnSpPr>
            <a:cxnSpLocks/>
          </p:cNvCxnSpPr>
          <p:nvPr/>
        </p:nvCxnSpPr>
        <p:spPr>
          <a:xfrm flipV="1">
            <a:off x="3720072" y="4497791"/>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CA5C26C-AEFE-4852-BEC5-F4F50526B419}"/>
              </a:ext>
            </a:extLst>
          </p:cNvPr>
          <p:cNvPicPr>
            <a:picLocks noChangeAspect="1"/>
          </p:cNvPicPr>
          <p:nvPr/>
        </p:nvPicPr>
        <p:blipFill>
          <a:blip r:embed="rId8"/>
          <a:stretch>
            <a:fillRect/>
          </a:stretch>
        </p:blipFill>
        <p:spPr>
          <a:xfrm>
            <a:off x="8360796" y="3601135"/>
            <a:ext cx="434126" cy="440323"/>
          </a:xfrm>
          <a:prstGeom prst="rect">
            <a:avLst/>
          </a:prstGeom>
        </p:spPr>
      </p:pic>
      <p:sp>
        <p:nvSpPr>
          <p:cNvPr id="41" name="Rectangle 40">
            <a:extLst>
              <a:ext uri="{FF2B5EF4-FFF2-40B4-BE49-F238E27FC236}">
                <a16:creationId xmlns:a16="http://schemas.microsoft.com/office/drawing/2014/main" id="{D99404D6-6320-4C20-B4D3-8DB2683E5193}"/>
              </a:ext>
            </a:extLst>
          </p:cNvPr>
          <p:cNvSpPr/>
          <p:nvPr/>
        </p:nvSpPr>
        <p:spPr>
          <a:xfrm>
            <a:off x="7997784" y="4000333"/>
            <a:ext cx="1186350" cy="566886"/>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Model monitoring</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Machine </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Learning Service)</a:t>
            </a:r>
          </a:p>
        </p:txBody>
      </p:sp>
      <p:pic>
        <p:nvPicPr>
          <p:cNvPr id="42" name="Picture 41">
            <a:extLst>
              <a:ext uri="{FF2B5EF4-FFF2-40B4-BE49-F238E27FC236}">
                <a16:creationId xmlns:a16="http://schemas.microsoft.com/office/drawing/2014/main" id="{011CB1FF-2977-4C98-8510-304CE6D9BB9C}"/>
              </a:ext>
            </a:extLst>
          </p:cNvPr>
          <p:cNvPicPr>
            <a:picLocks noChangeAspect="1"/>
          </p:cNvPicPr>
          <p:nvPr/>
        </p:nvPicPr>
        <p:blipFill>
          <a:blip r:embed="rId8"/>
          <a:stretch>
            <a:fillRect/>
          </a:stretch>
        </p:blipFill>
        <p:spPr>
          <a:xfrm>
            <a:off x="5132881" y="5188150"/>
            <a:ext cx="434126" cy="440323"/>
          </a:xfrm>
          <a:prstGeom prst="rect">
            <a:avLst/>
          </a:prstGeom>
        </p:spPr>
      </p:pic>
      <p:sp>
        <p:nvSpPr>
          <p:cNvPr id="43" name="Rectangle 42">
            <a:extLst>
              <a:ext uri="{FF2B5EF4-FFF2-40B4-BE49-F238E27FC236}">
                <a16:creationId xmlns:a16="http://schemas.microsoft.com/office/drawing/2014/main" id="{68DFAD9F-DD8E-46D2-8751-13842713CD90}"/>
              </a:ext>
            </a:extLst>
          </p:cNvPr>
          <p:cNvSpPr/>
          <p:nvPr/>
        </p:nvSpPr>
        <p:spPr>
          <a:xfrm>
            <a:off x="4719291" y="5628473"/>
            <a:ext cx="1261306" cy="408702"/>
          </a:xfrm>
          <a:prstGeom prst="rect">
            <a:avLst/>
          </a:prstGeom>
        </p:spPr>
        <p:txBody>
          <a:bodyPr wrap="squar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Training Pipelines (Azure ML)</a:t>
            </a:r>
          </a:p>
        </p:txBody>
      </p:sp>
      <p:cxnSp>
        <p:nvCxnSpPr>
          <p:cNvPr id="45" name="Straight Arrow Connector 44">
            <a:extLst>
              <a:ext uri="{FF2B5EF4-FFF2-40B4-BE49-F238E27FC236}">
                <a16:creationId xmlns:a16="http://schemas.microsoft.com/office/drawing/2014/main" id="{0078AC46-2E8E-4094-8A6E-B52DA5F80FE5}"/>
              </a:ext>
            </a:extLst>
          </p:cNvPr>
          <p:cNvCxnSpPr>
            <a:cxnSpLocks/>
          </p:cNvCxnSpPr>
          <p:nvPr/>
        </p:nvCxnSpPr>
        <p:spPr>
          <a:xfrm>
            <a:off x="5173945" y="4499674"/>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F94B04-0695-47AB-8D62-C46576457A23}"/>
              </a:ext>
            </a:extLst>
          </p:cNvPr>
          <p:cNvCxnSpPr>
            <a:cxnSpLocks/>
          </p:cNvCxnSpPr>
          <p:nvPr/>
        </p:nvCxnSpPr>
        <p:spPr>
          <a:xfrm flipV="1">
            <a:off x="5489801" y="4497790"/>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0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21"/>
                                        </p:tgtEl>
                                      </p:cBhvr>
                                    </p:animEffect>
                                    <p:set>
                                      <p:cBhvr>
                                        <p:cTn id="45" dur="1" fill="hold">
                                          <p:stCondLst>
                                            <p:cond delay="499"/>
                                          </p:stCondLst>
                                        </p:cTn>
                                        <p:tgtEl>
                                          <p:spTgt spid="121"/>
                                        </p:tgtEl>
                                        <p:attrNameLst>
                                          <p:attrName>style.visibility</p:attrName>
                                        </p:attrNameLst>
                                      </p:cBhvr>
                                      <p:to>
                                        <p:strVal val="hidden"/>
                                      </p:to>
                                    </p:set>
                                  </p:childTnLst>
                                </p:cTn>
                              </p:par>
                              <p:par>
                                <p:cTn id="46" presetID="10" presetClass="exit" presetSubtype="0" fill="hold" nodeType="withEffect">
                                  <p:stCondLst>
                                    <p:cond delay="200"/>
                                  </p:stCondLst>
                                  <p:childTnLst>
                                    <p:animEffect transition="out" filter="fade">
                                      <p:cBhvr>
                                        <p:cTn id="47" dur="500"/>
                                        <p:tgtEl>
                                          <p:spTgt spid="122"/>
                                        </p:tgtEl>
                                      </p:cBhvr>
                                    </p:animEffect>
                                    <p:set>
                                      <p:cBhvr>
                                        <p:cTn id="48" dur="1" fill="hold">
                                          <p:stCondLst>
                                            <p:cond delay="499"/>
                                          </p:stCondLst>
                                        </p:cTn>
                                        <p:tgtEl>
                                          <p:spTgt spid="122"/>
                                        </p:tgtEl>
                                        <p:attrNameLst>
                                          <p:attrName>style.visibility</p:attrName>
                                        </p:attrNameLst>
                                      </p:cBhvr>
                                      <p:to>
                                        <p:strVal val="hidden"/>
                                      </p:to>
                                    </p:set>
                                  </p:childTnLst>
                                </p:cTn>
                              </p:par>
                              <p:par>
                                <p:cTn id="49" presetID="10" presetClass="exit" presetSubtype="0" fill="hold" nodeType="withEffect">
                                  <p:stCondLst>
                                    <p:cond delay="200"/>
                                  </p:stCondLst>
                                  <p:childTnLst>
                                    <p:animEffect transition="out" filter="fade">
                                      <p:cBhvr>
                                        <p:cTn id="50" dur="500"/>
                                        <p:tgtEl>
                                          <p:spTgt spid="133"/>
                                        </p:tgtEl>
                                      </p:cBhvr>
                                    </p:animEffect>
                                    <p:set>
                                      <p:cBhvr>
                                        <p:cTn id="51" dur="1" fill="hold">
                                          <p:stCondLst>
                                            <p:cond delay="499"/>
                                          </p:stCondLst>
                                        </p:cTn>
                                        <p:tgtEl>
                                          <p:spTgt spid="133"/>
                                        </p:tgtEl>
                                        <p:attrNameLst>
                                          <p:attrName>style.visibility</p:attrName>
                                        </p:attrNameLst>
                                      </p:cBhvr>
                                      <p:to>
                                        <p:strVal val="hidden"/>
                                      </p:to>
                                    </p:set>
                                  </p:childTnLst>
                                </p:cTn>
                              </p:par>
                              <p:par>
                                <p:cTn id="52" presetID="10" presetClass="exit" presetSubtype="0" fill="hold" nodeType="withEffect">
                                  <p:stCondLst>
                                    <p:cond delay="200"/>
                                  </p:stCondLst>
                                  <p:childTnLst>
                                    <p:animEffect transition="out" filter="fade">
                                      <p:cBhvr>
                                        <p:cTn id="53" dur="500"/>
                                        <p:tgtEl>
                                          <p:spTgt spid="134"/>
                                        </p:tgtEl>
                                      </p:cBhvr>
                                    </p:animEffect>
                                    <p:set>
                                      <p:cBhvr>
                                        <p:cTn id="54" dur="1" fill="hold">
                                          <p:stCondLst>
                                            <p:cond delay="499"/>
                                          </p:stCondLst>
                                        </p:cTn>
                                        <p:tgtEl>
                                          <p:spTgt spid="134"/>
                                        </p:tgtEl>
                                        <p:attrNameLst>
                                          <p:attrName>style.visibility</p:attrName>
                                        </p:attrNameLst>
                                      </p:cBhvr>
                                      <p:to>
                                        <p:strVal val="hidden"/>
                                      </p:to>
                                    </p:set>
                                  </p:childTnLst>
                                </p:cTn>
                              </p:par>
                              <p:par>
                                <p:cTn id="55" presetID="10" presetClass="exit" presetSubtype="0" fill="hold" nodeType="withEffect">
                                  <p:stCondLst>
                                    <p:cond delay="200"/>
                                  </p:stCondLst>
                                  <p:childTnLst>
                                    <p:animEffect transition="out" filter="fade">
                                      <p:cBhvr>
                                        <p:cTn id="56" dur="500"/>
                                        <p:tgtEl>
                                          <p:spTgt spid="135"/>
                                        </p:tgtEl>
                                      </p:cBhvr>
                                    </p:animEffect>
                                    <p:set>
                                      <p:cBhvr>
                                        <p:cTn id="57" dur="1" fill="hold">
                                          <p:stCondLst>
                                            <p:cond delay="499"/>
                                          </p:stCondLst>
                                        </p:cTn>
                                        <p:tgtEl>
                                          <p:spTgt spid="135"/>
                                        </p:tgtEl>
                                        <p:attrNameLst>
                                          <p:attrName>style.visibility</p:attrName>
                                        </p:attrNameLst>
                                      </p:cBhvr>
                                      <p:to>
                                        <p:strVal val="hidden"/>
                                      </p:to>
                                    </p:set>
                                  </p:childTnLst>
                                </p:cTn>
                              </p:par>
                              <p:par>
                                <p:cTn id="58" presetID="10" presetClass="entr" presetSubtype="0" fill="hold" nodeType="withEffect">
                                  <p:stCondLst>
                                    <p:cond delay="20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xit" presetSubtype="0" fill="hold" nodeType="withEffect">
                                  <p:stCondLst>
                                    <p:cond delay="200"/>
                                  </p:stCondLst>
                                  <p:childTnLst>
                                    <p:animEffect transition="out" filter="fade">
                                      <p:cBhvr>
                                        <p:cTn id="62" dur="500"/>
                                        <p:tgtEl>
                                          <p:spTgt spid="136"/>
                                        </p:tgtEl>
                                      </p:cBhvr>
                                    </p:animEffect>
                                    <p:set>
                                      <p:cBhvr>
                                        <p:cTn id="63" dur="1" fill="hold">
                                          <p:stCondLst>
                                            <p:cond delay="499"/>
                                          </p:stCondLst>
                                        </p:cTn>
                                        <p:tgtEl>
                                          <p:spTgt spid="136"/>
                                        </p:tgtEl>
                                        <p:attrNameLst>
                                          <p:attrName>style.visibility</p:attrName>
                                        </p:attrNameLst>
                                      </p:cBhvr>
                                      <p:to>
                                        <p:strVal val="hidden"/>
                                      </p:to>
                                    </p:set>
                                  </p:childTnLst>
                                </p:cTn>
                              </p:par>
                              <p:par>
                                <p:cTn id="64" presetID="10" presetClass="exit" presetSubtype="0" fill="hold" nodeType="withEffect">
                                  <p:stCondLst>
                                    <p:cond delay="20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nodeType="withEffect">
                                  <p:stCondLst>
                                    <p:cond delay="200"/>
                                  </p:stCondLst>
                                  <p:childTnLst>
                                    <p:animEffect transition="out" filter="fade">
                                      <p:cBhvr>
                                        <p:cTn id="68" dur="500"/>
                                        <p:tgtEl>
                                          <p:spTgt spid="137"/>
                                        </p:tgtEl>
                                      </p:cBhvr>
                                    </p:animEffect>
                                    <p:set>
                                      <p:cBhvr>
                                        <p:cTn id="69" dur="1" fill="hold">
                                          <p:stCondLst>
                                            <p:cond delay="499"/>
                                          </p:stCondLst>
                                        </p:cTn>
                                        <p:tgtEl>
                                          <p:spTgt spid="137"/>
                                        </p:tgtEl>
                                        <p:attrNameLst>
                                          <p:attrName>style.visibility</p:attrName>
                                        </p:attrNameLst>
                                      </p:cBhvr>
                                      <p:to>
                                        <p:strVal val="hidden"/>
                                      </p:to>
                                    </p:set>
                                  </p:childTnLst>
                                </p:cTn>
                              </p:par>
                            </p:childTnLst>
                          </p:cTn>
                        </p:par>
                        <p:par>
                          <p:cTn id="70" fill="hold">
                            <p:stCondLst>
                              <p:cond delay="700"/>
                            </p:stCondLst>
                            <p:childTnLst>
                              <p:par>
                                <p:cTn id="71" presetID="22" presetClass="entr" presetSubtype="8" fill="hold" nodeType="after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left)">
                                      <p:cBhvr>
                                        <p:cTn id="73" dur="200"/>
                                        <p:tgtEl>
                                          <p:spTgt spid="121"/>
                                        </p:tgtEl>
                                      </p:cBhvr>
                                    </p:animEffect>
                                  </p:childTnLst>
                                </p:cTn>
                              </p:par>
                            </p:childTnLst>
                          </p:cTn>
                        </p:par>
                        <p:par>
                          <p:cTn id="74" fill="hold">
                            <p:stCondLst>
                              <p:cond delay="900"/>
                            </p:stCondLst>
                            <p:childTnLst>
                              <p:par>
                                <p:cTn id="75" presetID="22" presetClass="entr" presetSubtype="8" fill="hold" nodeType="afterEffect">
                                  <p:stCondLst>
                                    <p:cond delay="0"/>
                                  </p:stCondLst>
                                  <p:childTnLst>
                                    <p:set>
                                      <p:cBhvr>
                                        <p:cTn id="76" dur="1" fill="hold">
                                          <p:stCondLst>
                                            <p:cond delay="0"/>
                                          </p:stCondLst>
                                        </p:cTn>
                                        <p:tgtEl>
                                          <p:spTgt spid="122"/>
                                        </p:tgtEl>
                                        <p:attrNameLst>
                                          <p:attrName>style.visibility</p:attrName>
                                        </p:attrNameLst>
                                      </p:cBhvr>
                                      <p:to>
                                        <p:strVal val="visible"/>
                                      </p:to>
                                    </p:set>
                                    <p:animEffect transition="in" filter="wipe(left)">
                                      <p:cBhvr>
                                        <p:cTn id="77" dur="200"/>
                                        <p:tgtEl>
                                          <p:spTgt spid="122"/>
                                        </p:tgtEl>
                                      </p:cBhvr>
                                    </p:animEffect>
                                  </p:childTnLst>
                                </p:cTn>
                              </p:par>
                            </p:childTnLst>
                          </p:cTn>
                        </p:par>
                        <p:par>
                          <p:cTn id="78" fill="hold">
                            <p:stCondLst>
                              <p:cond delay="1100"/>
                            </p:stCondLst>
                            <p:childTnLst>
                              <p:par>
                                <p:cTn id="79" presetID="22" presetClass="entr" presetSubtype="8" fill="hold" nodeType="after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wipe(left)">
                                      <p:cBhvr>
                                        <p:cTn id="81" dur="200"/>
                                        <p:tgtEl>
                                          <p:spTgt spid="133"/>
                                        </p:tgtEl>
                                      </p:cBhvr>
                                    </p:animEffect>
                                  </p:childTnLst>
                                </p:cTn>
                              </p:par>
                            </p:childTnLst>
                          </p:cTn>
                        </p:par>
                        <p:par>
                          <p:cTn id="82" fill="hold">
                            <p:stCondLst>
                              <p:cond delay="1300"/>
                            </p:stCondLst>
                            <p:childTnLst>
                              <p:par>
                                <p:cTn id="83" presetID="22" presetClass="entr" presetSubtype="8" fill="hold"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wipe(left)">
                                      <p:cBhvr>
                                        <p:cTn id="85" dur="200"/>
                                        <p:tgtEl>
                                          <p:spTgt spid="134"/>
                                        </p:tgtEl>
                                      </p:cBhvr>
                                    </p:animEffect>
                                  </p:childTnLst>
                                </p:cTn>
                              </p:par>
                            </p:childTnLst>
                          </p:cTn>
                        </p:par>
                        <p:par>
                          <p:cTn id="86" fill="hold">
                            <p:stCondLst>
                              <p:cond delay="1500"/>
                            </p:stCondLst>
                            <p:childTnLst>
                              <p:par>
                                <p:cTn id="87" presetID="22" presetClass="entr" presetSubtype="8" fill="hold" nodeType="afterEffect">
                                  <p:stCondLst>
                                    <p:cond delay="0"/>
                                  </p:stCondLst>
                                  <p:childTnLst>
                                    <p:set>
                                      <p:cBhvr>
                                        <p:cTn id="88" dur="1" fill="hold">
                                          <p:stCondLst>
                                            <p:cond delay="0"/>
                                          </p:stCondLst>
                                        </p:cTn>
                                        <p:tgtEl>
                                          <p:spTgt spid="135"/>
                                        </p:tgtEl>
                                        <p:attrNameLst>
                                          <p:attrName>style.visibility</p:attrName>
                                        </p:attrNameLst>
                                      </p:cBhvr>
                                      <p:to>
                                        <p:strVal val="visible"/>
                                      </p:to>
                                    </p:set>
                                    <p:animEffect transition="in" filter="wipe(left)">
                                      <p:cBhvr>
                                        <p:cTn id="89" dur="200"/>
                                        <p:tgtEl>
                                          <p:spTgt spid="135"/>
                                        </p:tgtEl>
                                      </p:cBhvr>
                                    </p:animEffect>
                                  </p:childTnLst>
                                </p:cTn>
                              </p:par>
                            </p:childTnLst>
                          </p:cTn>
                        </p:par>
                        <p:par>
                          <p:cTn id="90" fill="hold">
                            <p:stCondLst>
                              <p:cond delay="1700"/>
                            </p:stCondLst>
                            <p:childTnLst>
                              <p:par>
                                <p:cTn id="91" presetID="22" presetClass="entr" presetSubtype="2" fill="hold" nodeType="afterEffect">
                                  <p:stCondLst>
                                    <p:cond delay="0"/>
                                  </p:stCondLst>
                                  <p:childTnLst>
                                    <p:set>
                                      <p:cBhvr>
                                        <p:cTn id="92" dur="1" fill="hold">
                                          <p:stCondLst>
                                            <p:cond delay="0"/>
                                          </p:stCondLst>
                                        </p:cTn>
                                        <p:tgtEl>
                                          <p:spTgt spid="136"/>
                                        </p:tgtEl>
                                        <p:attrNameLst>
                                          <p:attrName>style.visibility</p:attrName>
                                        </p:attrNameLst>
                                      </p:cBhvr>
                                      <p:to>
                                        <p:strVal val="visible"/>
                                      </p:to>
                                    </p:set>
                                    <p:animEffect transition="in" filter="wipe(right)">
                                      <p:cBhvr>
                                        <p:cTn id="93" dur="1000"/>
                                        <p:tgtEl>
                                          <p:spTgt spid="136"/>
                                        </p:tgtEl>
                                      </p:cBhvr>
                                    </p:animEffect>
                                  </p:childTnLst>
                                </p:cTn>
                              </p:par>
                            </p:childTnLst>
                          </p:cTn>
                        </p:par>
                        <p:par>
                          <p:cTn id="94" fill="hold">
                            <p:stCondLst>
                              <p:cond delay="2700"/>
                            </p:stCondLst>
                            <p:childTnLst>
                              <p:par>
                                <p:cTn id="95" presetID="22" presetClass="entr" presetSubtype="1" fill="hold" nodeType="after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wipe(up)">
                                      <p:cBhvr>
                                        <p:cTn id="97" dur="200"/>
                                        <p:tgtEl>
                                          <p:spTgt spid="138"/>
                                        </p:tgtEl>
                                      </p:cBhvr>
                                    </p:animEffect>
                                  </p:childTnLst>
                                </p:cTn>
                              </p:par>
                            </p:childTnLst>
                          </p:cTn>
                        </p:par>
                        <p:par>
                          <p:cTn id="98" fill="hold">
                            <p:stCondLst>
                              <p:cond delay="2900"/>
                            </p:stCondLst>
                            <p:childTnLst>
                              <p:par>
                                <p:cTn id="99" presetID="22" presetClass="entr" presetSubtype="8" fill="hold" nodeType="afterEffect">
                                  <p:stCondLst>
                                    <p:cond delay="0"/>
                                  </p:stCondLst>
                                  <p:childTnLst>
                                    <p:set>
                                      <p:cBhvr>
                                        <p:cTn id="100" dur="1" fill="hold">
                                          <p:stCondLst>
                                            <p:cond delay="0"/>
                                          </p:stCondLst>
                                        </p:cTn>
                                        <p:tgtEl>
                                          <p:spTgt spid="137"/>
                                        </p:tgtEl>
                                        <p:attrNameLst>
                                          <p:attrName>style.visibility</p:attrName>
                                        </p:attrNameLst>
                                      </p:cBhvr>
                                      <p:to>
                                        <p:strVal val="visible"/>
                                      </p:to>
                                    </p:set>
                                    <p:animEffect transition="in" filter="wipe(left)">
                                      <p:cBhvr>
                                        <p:cTn id="101" dur="200"/>
                                        <p:tgtEl>
                                          <p:spTgt spid="137"/>
                                        </p:tgtEl>
                                      </p:cBhvr>
                                    </p:animEffect>
                                  </p:childTnLst>
                                </p:cTn>
                              </p:par>
                            </p:childTnLst>
                          </p:cTn>
                        </p:par>
                        <p:par>
                          <p:cTn id="102" fill="hold">
                            <p:stCondLst>
                              <p:cond delay="3100"/>
                            </p:stCondLst>
                            <p:childTnLst>
                              <p:par>
                                <p:cTn id="103" presetID="22" presetClass="entr" presetSubtype="8" fill="hold" nodeType="after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wipe(left)">
                                      <p:cBhvr>
                                        <p:cTn id="105" dur="200"/>
                                        <p:tgtEl>
                                          <p:spTgt spid="80"/>
                                        </p:tgtEl>
                                      </p:cBhvr>
                                    </p:animEffect>
                                  </p:childTnLst>
                                </p:cTn>
                              </p:par>
                              <p:par>
                                <p:cTn id="106" presetID="10" presetClass="exit" presetSubtype="0" fill="hold" nodeType="withEffect">
                                  <p:stCondLst>
                                    <p:cond delay="200"/>
                                  </p:stCondLst>
                                  <p:childTnLst>
                                    <p:animEffect transition="out" filter="fade">
                                      <p:cBhvr>
                                        <p:cTn id="107" dur="500"/>
                                        <p:tgtEl>
                                          <p:spTgt spid="80"/>
                                        </p:tgtEl>
                                      </p:cBhvr>
                                    </p:animEffect>
                                    <p:set>
                                      <p:cBhvr>
                                        <p:cTn id="108" dur="1" fill="hold">
                                          <p:stCondLst>
                                            <p:cond delay="499"/>
                                          </p:stCondLst>
                                        </p:cTn>
                                        <p:tgtEl>
                                          <p:spTgt spid="80"/>
                                        </p:tgtEl>
                                        <p:attrNameLst>
                                          <p:attrName>style.visibility</p:attrName>
                                        </p:attrNameLst>
                                      </p:cBhvr>
                                      <p:to>
                                        <p:strVal val="hidden"/>
                                      </p:to>
                                    </p:set>
                                  </p:childTnLst>
                                </p:cTn>
                              </p:par>
                            </p:childTnLst>
                          </p:cTn>
                        </p:par>
                        <p:par>
                          <p:cTn id="109" fill="hold">
                            <p:stCondLst>
                              <p:cond delay="3800"/>
                            </p:stCondLst>
                            <p:childTnLst>
                              <p:par>
                                <p:cTn id="110" presetID="22" presetClass="entr" presetSubtype="8" fill="hold"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left)">
                                      <p:cBhvr>
                                        <p:cTn id="112" dur="200"/>
                                        <p:tgtEl>
                                          <p:spTgt spid="80"/>
                                        </p:tgtEl>
                                      </p:cBhvr>
                                    </p:animEffect>
                                  </p:childTnLst>
                                </p:cTn>
                              </p:par>
                            </p:childTnLst>
                          </p:cTn>
                        </p:par>
                        <p:par>
                          <p:cTn id="113" fill="hold">
                            <p:stCondLst>
                              <p:cond delay="400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200"/>
                                        <p:tgtEl>
                                          <p:spTgt spid="95"/>
                                        </p:tgtEl>
                                      </p:cBhvr>
                                    </p:animEffect>
                                  </p:childTnLst>
                                </p:cTn>
                              </p:par>
                              <p:par>
                                <p:cTn id="117" presetID="10" presetClass="exit" presetSubtype="0" fill="hold" nodeType="withEffect">
                                  <p:stCondLst>
                                    <p:cond delay="200"/>
                                  </p:stCondLst>
                                  <p:childTnLst>
                                    <p:animEffect transition="out" filter="fade">
                                      <p:cBhvr>
                                        <p:cTn id="118" dur="500"/>
                                        <p:tgtEl>
                                          <p:spTgt spid="95"/>
                                        </p:tgtEl>
                                      </p:cBhvr>
                                    </p:animEffect>
                                    <p:set>
                                      <p:cBhvr>
                                        <p:cTn id="119" dur="1" fill="hold">
                                          <p:stCondLst>
                                            <p:cond delay="499"/>
                                          </p:stCondLst>
                                        </p:cTn>
                                        <p:tgtEl>
                                          <p:spTgt spid="95"/>
                                        </p:tgtEl>
                                        <p:attrNameLst>
                                          <p:attrName>style.visibility</p:attrName>
                                        </p:attrNameLst>
                                      </p:cBhvr>
                                      <p:to>
                                        <p:strVal val="hidden"/>
                                      </p:to>
                                    </p:set>
                                  </p:childTnLst>
                                </p:cTn>
                              </p:par>
                            </p:childTnLst>
                          </p:cTn>
                        </p:par>
                        <p:par>
                          <p:cTn id="120" fill="hold">
                            <p:stCondLst>
                              <p:cond delay="4700"/>
                            </p:stCondLst>
                            <p:childTnLst>
                              <p:par>
                                <p:cTn id="121" presetID="22" presetClass="entr" presetSubtype="8" fill="hold" nodeType="after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wipe(left)">
                                      <p:cBhvr>
                                        <p:cTn id="123" dur="200"/>
                                        <p:tgtEl>
                                          <p:spTgt spid="95"/>
                                        </p:tgtEl>
                                      </p:cBhvr>
                                    </p:animEffect>
                                  </p:childTnLst>
                                </p:cTn>
                              </p:par>
                            </p:childTnLst>
                          </p:cTn>
                        </p:par>
                        <p:par>
                          <p:cTn id="124" fill="hold">
                            <p:stCondLst>
                              <p:cond delay="4900"/>
                            </p:stCondLst>
                            <p:childTnLst>
                              <p:par>
                                <p:cTn id="125" presetID="22" presetClass="entr" presetSubtype="8" fill="hold" nodeType="after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ipe(left)">
                                      <p:cBhvr>
                                        <p:cTn id="127" dur="200"/>
                                        <p:tgtEl>
                                          <p:spTgt spid="45"/>
                                        </p:tgtEl>
                                      </p:cBhvr>
                                    </p:animEffect>
                                  </p:childTnLst>
                                </p:cTn>
                              </p:par>
                              <p:par>
                                <p:cTn id="128" presetID="10" presetClass="exit" presetSubtype="0" fill="hold" nodeType="withEffect">
                                  <p:stCondLst>
                                    <p:cond delay="200"/>
                                  </p:stCondLst>
                                  <p:childTnLst>
                                    <p:animEffect transition="out" filter="fade">
                                      <p:cBhvr>
                                        <p:cTn id="129" dur="500"/>
                                        <p:tgtEl>
                                          <p:spTgt spid="45"/>
                                        </p:tgtEl>
                                      </p:cBhvr>
                                    </p:animEffect>
                                    <p:set>
                                      <p:cBhvr>
                                        <p:cTn id="130" dur="1" fill="hold">
                                          <p:stCondLst>
                                            <p:cond delay="499"/>
                                          </p:stCondLst>
                                        </p:cTn>
                                        <p:tgtEl>
                                          <p:spTgt spid="45"/>
                                        </p:tgtEl>
                                        <p:attrNameLst>
                                          <p:attrName>style.visibility</p:attrName>
                                        </p:attrNameLst>
                                      </p:cBhvr>
                                      <p:to>
                                        <p:strVal val="hidden"/>
                                      </p:to>
                                    </p:set>
                                  </p:childTnLst>
                                </p:cTn>
                              </p:par>
                            </p:childTnLst>
                          </p:cTn>
                        </p:par>
                        <p:par>
                          <p:cTn id="131" fill="hold">
                            <p:stCondLst>
                              <p:cond delay="5600"/>
                            </p:stCondLst>
                            <p:childTnLst>
                              <p:par>
                                <p:cTn id="132" presetID="22" presetClass="entr" presetSubtype="8" fill="hold" nodeType="after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wipe(left)">
                                      <p:cBhvr>
                                        <p:cTn id="134" dur="200"/>
                                        <p:tgtEl>
                                          <p:spTgt spid="45"/>
                                        </p:tgtEl>
                                      </p:cBhvr>
                                    </p:animEffect>
                                  </p:childTnLst>
                                </p:cTn>
                              </p:par>
                            </p:childTnLst>
                          </p:cTn>
                        </p:par>
                        <p:par>
                          <p:cTn id="135" fill="hold">
                            <p:stCondLst>
                              <p:cond delay="5800"/>
                            </p:stCondLst>
                            <p:childTnLst>
                              <p:par>
                                <p:cTn id="136" presetID="22" presetClass="entr" presetSubtype="8" fill="hold" nodeType="after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200"/>
                                        <p:tgtEl>
                                          <p:spTgt spid="46"/>
                                        </p:tgtEl>
                                      </p:cBhvr>
                                    </p:animEffect>
                                  </p:childTnLst>
                                </p:cTn>
                              </p:par>
                              <p:par>
                                <p:cTn id="139" presetID="10" presetClass="exit" presetSubtype="0" fill="hold" nodeType="withEffect">
                                  <p:stCondLst>
                                    <p:cond delay="200"/>
                                  </p:stCondLst>
                                  <p:childTnLst>
                                    <p:animEffect transition="out" filter="fade">
                                      <p:cBhvr>
                                        <p:cTn id="140" dur="500"/>
                                        <p:tgtEl>
                                          <p:spTgt spid="46"/>
                                        </p:tgtEl>
                                      </p:cBhvr>
                                    </p:animEffect>
                                    <p:set>
                                      <p:cBhvr>
                                        <p:cTn id="141" dur="1" fill="hold">
                                          <p:stCondLst>
                                            <p:cond delay="499"/>
                                          </p:stCondLst>
                                        </p:cTn>
                                        <p:tgtEl>
                                          <p:spTgt spid="46"/>
                                        </p:tgtEl>
                                        <p:attrNameLst>
                                          <p:attrName>style.visibility</p:attrName>
                                        </p:attrNameLst>
                                      </p:cBhvr>
                                      <p:to>
                                        <p:strVal val="hidden"/>
                                      </p:to>
                                    </p:set>
                                  </p:childTnLst>
                                </p:cTn>
                              </p:par>
                            </p:childTnLst>
                          </p:cTn>
                        </p:par>
                        <p:par>
                          <p:cTn id="142" fill="hold">
                            <p:stCondLst>
                              <p:cond delay="6500"/>
                            </p:stCondLst>
                            <p:childTnLst>
                              <p:par>
                                <p:cTn id="143" presetID="22" presetClass="entr" presetSubtype="8" fill="hold"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wipe(left)">
                                      <p:cBhvr>
                                        <p:cTn id="145" dur="2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E5A76-4004-436A-926E-A2E8224102B1}"/>
              </a:ext>
            </a:extLst>
          </p:cNvPr>
          <p:cNvPicPr>
            <a:picLocks noChangeAspect="1"/>
          </p:cNvPicPr>
          <p:nvPr/>
        </p:nvPicPr>
        <p:blipFill>
          <a:blip r:embed="rId2"/>
          <a:stretch>
            <a:fillRect/>
          </a:stretch>
        </p:blipFill>
        <p:spPr>
          <a:xfrm>
            <a:off x="0" y="0"/>
            <a:ext cx="12192000" cy="6594565"/>
          </a:xfrm>
          <a:prstGeom prst="rect">
            <a:avLst/>
          </a:prstGeom>
        </p:spPr>
      </p:pic>
      <p:sp>
        <p:nvSpPr>
          <p:cNvPr id="2" name="TextBox 1">
            <a:extLst>
              <a:ext uri="{FF2B5EF4-FFF2-40B4-BE49-F238E27FC236}">
                <a16:creationId xmlns:a16="http://schemas.microsoft.com/office/drawing/2014/main" id="{0D987711-230A-43FA-8CC5-5B2B93E9833C}"/>
              </a:ext>
            </a:extLst>
          </p:cNvPr>
          <p:cNvSpPr txBox="1"/>
          <p:nvPr/>
        </p:nvSpPr>
        <p:spPr>
          <a:xfrm>
            <a:off x="432904" y="106018"/>
            <a:ext cx="6917634" cy="984885"/>
          </a:xfrm>
          <a:prstGeom prst="rect">
            <a:avLst/>
          </a:prstGeom>
          <a:solidFill>
            <a:schemeClr val="bg1"/>
          </a:solidFill>
        </p:spPr>
        <p:txBody>
          <a:bodyPr wrap="square" lIns="0" tIns="0" rIns="0" bIns="0" rtlCol="0">
            <a:spAutoFit/>
          </a:bodyPr>
          <a:lstStyle/>
          <a:p>
            <a:pPr algn="l"/>
            <a:r>
              <a:rPr lang="en-US" sz="3200" b="1" err="1">
                <a:gradFill>
                  <a:gsLst>
                    <a:gs pos="2917">
                      <a:schemeClr val="tx1"/>
                    </a:gs>
                    <a:gs pos="30000">
                      <a:schemeClr val="tx1"/>
                    </a:gs>
                  </a:gsLst>
                  <a:lin ang="5400000" scaled="0"/>
                </a:gradFill>
                <a:latin typeface="+mj-lt"/>
              </a:rPr>
              <a:t>MLOps</a:t>
            </a:r>
            <a:r>
              <a:rPr lang="en-US" sz="3200" b="1">
                <a:gradFill>
                  <a:gsLst>
                    <a:gs pos="2917">
                      <a:schemeClr val="tx1"/>
                    </a:gs>
                    <a:gs pos="30000">
                      <a:schemeClr val="tx1"/>
                    </a:gs>
                  </a:gsLst>
                  <a:lin ang="5400000" scaled="0"/>
                </a:gradFill>
                <a:latin typeface="+mj-lt"/>
              </a:rPr>
              <a:t>:  Model Lifecycle</a:t>
            </a:r>
          </a:p>
          <a:p>
            <a:pPr algn="l"/>
            <a:endParaRPr lang="en-US" sz="3200" b="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154488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F2A6AD-8BEF-F349-BB22-D7F6D28B48CD}"/>
              </a:ext>
            </a:extLst>
          </p:cNvPr>
          <p:cNvSpPr>
            <a:spLocks noGrp="1"/>
          </p:cNvSpPr>
          <p:nvPr>
            <p:ph type="title"/>
          </p:nvPr>
        </p:nvSpPr>
        <p:spPr>
          <a:xfrm>
            <a:off x="476420" y="179545"/>
            <a:ext cx="11018520" cy="1107996"/>
          </a:xfrm>
        </p:spPr>
        <p:txBody>
          <a:bodyPr>
            <a:noAutofit/>
          </a:bodyPr>
          <a:lstStyle/>
          <a:p>
            <a:r>
              <a:rPr lang="en-US" sz="3200" dirty="0"/>
              <a:t>Integrated Pipeline for Data Scientists and Software Engineers</a:t>
            </a:r>
          </a:p>
        </p:txBody>
      </p:sp>
      <p:sp>
        <p:nvSpPr>
          <p:cNvPr id="7" name="Afgeronde rechthoek 57">
            <a:extLst>
              <a:ext uri="{FF2B5EF4-FFF2-40B4-BE49-F238E27FC236}">
                <a16:creationId xmlns:a16="http://schemas.microsoft.com/office/drawing/2014/main" id="{989740E5-B211-2940-B356-524646F002B8}"/>
              </a:ext>
            </a:extLst>
          </p:cNvPr>
          <p:cNvSpPr/>
          <p:nvPr/>
        </p:nvSpPr>
        <p:spPr bwMode="auto">
          <a:xfrm>
            <a:off x="9401301" y="2694564"/>
            <a:ext cx="242874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Afgeronde rechthoek 22">
            <a:extLst>
              <a:ext uri="{FF2B5EF4-FFF2-40B4-BE49-F238E27FC236}">
                <a16:creationId xmlns:a16="http://schemas.microsoft.com/office/drawing/2014/main" id="{9079BA5B-031D-A74B-8565-202B21F05FB3}"/>
              </a:ext>
            </a:extLst>
          </p:cNvPr>
          <p:cNvSpPr/>
          <p:nvPr/>
        </p:nvSpPr>
        <p:spPr bwMode="auto">
          <a:xfrm>
            <a:off x="2014553" y="3289120"/>
            <a:ext cx="6622904"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326">
            <a:extLst>
              <a:ext uri="{FF2B5EF4-FFF2-40B4-BE49-F238E27FC236}">
                <a16:creationId xmlns:a16="http://schemas.microsoft.com/office/drawing/2014/main" id="{82EB7F71-5166-2744-AE97-CF14722EA98B}"/>
              </a:ext>
            </a:extLst>
          </p:cNvPr>
          <p:cNvGrpSpPr>
            <a:grpSpLocks noChangeAspect="1"/>
          </p:cNvGrpSpPr>
          <p:nvPr/>
        </p:nvGrpSpPr>
        <p:grpSpPr bwMode="auto">
          <a:xfrm>
            <a:off x="251742" y="1814541"/>
            <a:ext cx="925120" cy="423988"/>
            <a:chOff x="6816" y="2557"/>
            <a:chExt cx="259" cy="136"/>
          </a:xfrm>
          <a:noFill/>
        </p:grpSpPr>
        <p:sp useBgFill="1">
          <p:nvSpPr>
            <p:cNvPr id="10" name="Freeform 328">
              <a:extLst>
                <a:ext uri="{FF2B5EF4-FFF2-40B4-BE49-F238E27FC236}">
                  <a16:creationId xmlns:a16="http://schemas.microsoft.com/office/drawing/2014/main" id="{2DA75343-9BBE-1C44-9D3F-AD82455877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11" name="Rectangle 327">
              <a:extLst>
                <a:ext uri="{FF2B5EF4-FFF2-40B4-BE49-F238E27FC236}">
                  <a16:creationId xmlns:a16="http://schemas.microsoft.com/office/drawing/2014/main" id="{FB329EA4-7D26-3B40-BD68-22A502F93771}"/>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2" name="Picture 5">
            <a:extLst>
              <a:ext uri="{FF2B5EF4-FFF2-40B4-BE49-F238E27FC236}">
                <a16:creationId xmlns:a16="http://schemas.microsoft.com/office/drawing/2014/main" id="{14373626-7092-1B40-A4D3-0BDBED9C36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197" y="1468920"/>
            <a:ext cx="551407" cy="680801"/>
          </a:xfrm>
          <a:prstGeom prst="rect">
            <a:avLst/>
          </a:prstGeom>
        </p:spPr>
      </p:pic>
      <p:pic>
        <p:nvPicPr>
          <p:cNvPr id="13" name="Picture 4">
            <a:extLst>
              <a:ext uri="{FF2B5EF4-FFF2-40B4-BE49-F238E27FC236}">
                <a16:creationId xmlns:a16="http://schemas.microsoft.com/office/drawing/2014/main" id="{F4CEF4C4-BFB8-A242-A338-3D915CB850CF}"/>
              </a:ext>
            </a:extLst>
          </p:cNvPr>
          <p:cNvPicPr>
            <a:picLocks noChangeAspect="1"/>
          </p:cNvPicPr>
          <p:nvPr/>
        </p:nvPicPr>
        <p:blipFill>
          <a:blip r:embed="rId4"/>
          <a:stretch>
            <a:fillRect/>
          </a:stretch>
        </p:blipFill>
        <p:spPr>
          <a:xfrm>
            <a:off x="3400097" y="1468920"/>
            <a:ext cx="839512" cy="909886"/>
          </a:xfrm>
          <a:prstGeom prst="rect">
            <a:avLst/>
          </a:prstGeom>
        </p:spPr>
      </p:pic>
      <p:pic>
        <p:nvPicPr>
          <p:cNvPr id="14" name="Afbeelding 10">
            <a:extLst>
              <a:ext uri="{FF2B5EF4-FFF2-40B4-BE49-F238E27FC236}">
                <a16:creationId xmlns:a16="http://schemas.microsoft.com/office/drawing/2014/main" id="{A818A49A-D81F-DF43-B507-49F56A0E5464}"/>
              </a:ext>
            </a:extLst>
          </p:cNvPr>
          <p:cNvPicPr>
            <a:picLocks noChangeAspect="1"/>
          </p:cNvPicPr>
          <p:nvPr/>
        </p:nvPicPr>
        <p:blipFill>
          <a:blip r:embed="rId5"/>
          <a:stretch>
            <a:fillRect/>
          </a:stretch>
        </p:blipFill>
        <p:spPr>
          <a:xfrm>
            <a:off x="175934" y="3540479"/>
            <a:ext cx="1076736" cy="861389"/>
          </a:xfrm>
          <a:prstGeom prst="rect">
            <a:avLst/>
          </a:prstGeom>
        </p:spPr>
      </p:pic>
      <p:pic>
        <p:nvPicPr>
          <p:cNvPr id="15" name="Afbeelding 11">
            <a:extLst>
              <a:ext uri="{FF2B5EF4-FFF2-40B4-BE49-F238E27FC236}">
                <a16:creationId xmlns:a16="http://schemas.microsoft.com/office/drawing/2014/main" id="{EE04AEA3-DF31-4049-BE7E-01F9633E4541}"/>
              </a:ext>
            </a:extLst>
          </p:cNvPr>
          <p:cNvPicPr>
            <a:picLocks noChangeAspect="1"/>
          </p:cNvPicPr>
          <p:nvPr/>
        </p:nvPicPr>
        <p:blipFill>
          <a:blip r:embed="rId6"/>
          <a:stretch>
            <a:fillRect/>
          </a:stretch>
        </p:blipFill>
        <p:spPr>
          <a:xfrm>
            <a:off x="1864253" y="2823917"/>
            <a:ext cx="776369" cy="776369"/>
          </a:xfrm>
          <a:prstGeom prst="rect">
            <a:avLst/>
          </a:prstGeom>
          <a:noFill/>
        </p:spPr>
      </p:pic>
      <p:cxnSp>
        <p:nvCxnSpPr>
          <p:cNvPr id="16" name="Straight Arrow Connector 15">
            <a:extLst>
              <a:ext uri="{FF2B5EF4-FFF2-40B4-BE49-F238E27FC236}">
                <a16:creationId xmlns:a16="http://schemas.microsoft.com/office/drawing/2014/main" id="{6C288B34-4212-7649-A297-7C4BF58F0C9B}"/>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a:extLst>
              <a:ext uri="{FF2B5EF4-FFF2-40B4-BE49-F238E27FC236}">
                <a16:creationId xmlns:a16="http://schemas.microsoft.com/office/drawing/2014/main" id="{3DCB6D08-5556-F845-AF24-EB03EDA23F44}"/>
              </a:ext>
            </a:extLst>
          </p:cNvPr>
          <p:cNvCxnSpPr>
            <a:cxnSpLocks/>
            <a:stCxn id="14" idx="3"/>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79">
            <a:extLst>
              <a:ext uri="{FF2B5EF4-FFF2-40B4-BE49-F238E27FC236}">
                <a16:creationId xmlns:a16="http://schemas.microsoft.com/office/drawing/2014/main" id="{444C7403-AA54-284E-8CA9-443ECD826EE2}"/>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20" name="TextBox 79">
            <a:extLst>
              <a:ext uri="{FF2B5EF4-FFF2-40B4-BE49-F238E27FC236}">
                <a16:creationId xmlns:a16="http://schemas.microsoft.com/office/drawing/2014/main" id="{2C12F5FC-4D9C-C241-B16A-D3DB3D05329D}"/>
              </a:ext>
            </a:extLst>
          </p:cNvPr>
          <p:cNvSpPr txBox="1"/>
          <p:nvPr/>
        </p:nvSpPr>
        <p:spPr>
          <a:xfrm>
            <a:off x="8586218" y="448484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(Prod)</a:t>
            </a:r>
          </a:p>
        </p:txBody>
      </p:sp>
      <p:pic>
        <p:nvPicPr>
          <p:cNvPr id="21" name="Picture 13">
            <a:extLst>
              <a:ext uri="{FF2B5EF4-FFF2-40B4-BE49-F238E27FC236}">
                <a16:creationId xmlns:a16="http://schemas.microsoft.com/office/drawing/2014/main" id="{0C97FD21-2A41-CB40-8A3A-3DD94C7A34D6}"/>
              </a:ext>
            </a:extLst>
          </p:cNvPr>
          <p:cNvPicPr>
            <a:picLocks noChangeAspect="1"/>
          </p:cNvPicPr>
          <p:nvPr/>
        </p:nvPicPr>
        <p:blipFill>
          <a:blip r:embed="rId7"/>
          <a:stretch>
            <a:fillRect/>
          </a:stretch>
        </p:blipFill>
        <p:spPr>
          <a:xfrm>
            <a:off x="10640928" y="2708774"/>
            <a:ext cx="898744" cy="1154564"/>
          </a:xfrm>
          <a:prstGeom prst="rect">
            <a:avLst/>
          </a:prstGeom>
        </p:spPr>
      </p:pic>
      <p:pic>
        <p:nvPicPr>
          <p:cNvPr id="22" name="Afbeelding 69">
            <a:extLst>
              <a:ext uri="{FF2B5EF4-FFF2-40B4-BE49-F238E27FC236}">
                <a16:creationId xmlns:a16="http://schemas.microsoft.com/office/drawing/2014/main" id="{153C30A4-67FA-9840-8675-250C28757C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0827" y="2890289"/>
            <a:ext cx="800100" cy="647700"/>
          </a:xfrm>
          <a:prstGeom prst="rect">
            <a:avLst/>
          </a:prstGeom>
        </p:spPr>
      </p:pic>
      <p:sp>
        <p:nvSpPr>
          <p:cNvPr id="23" name="TextBox 79">
            <a:extLst>
              <a:ext uri="{FF2B5EF4-FFF2-40B4-BE49-F238E27FC236}">
                <a16:creationId xmlns:a16="http://schemas.microsoft.com/office/drawing/2014/main" id="{7D7DBC89-0C5A-FA47-B83F-CF614A89A766}"/>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24" name="Straight Arrow Connector 49">
            <a:extLst>
              <a:ext uri="{FF2B5EF4-FFF2-40B4-BE49-F238E27FC236}">
                <a16:creationId xmlns:a16="http://schemas.microsoft.com/office/drawing/2014/main" id="{449ED784-0C54-0A4A-83DF-0A5DD9C312F8}"/>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5" name="Afgeronde rechthoek 57">
            <a:extLst>
              <a:ext uri="{FF2B5EF4-FFF2-40B4-BE49-F238E27FC236}">
                <a16:creationId xmlns:a16="http://schemas.microsoft.com/office/drawing/2014/main" id="{7FDF2811-E77C-D04C-9201-F574AFCF584B}"/>
              </a:ext>
            </a:extLst>
          </p:cNvPr>
          <p:cNvSpPr/>
          <p:nvPr/>
        </p:nvSpPr>
        <p:spPr bwMode="auto">
          <a:xfrm>
            <a:off x="9403461" y="5044833"/>
            <a:ext cx="242658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 name="Picture 13">
            <a:extLst>
              <a:ext uri="{FF2B5EF4-FFF2-40B4-BE49-F238E27FC236}">
                <a16:creationId xmlns:a16="http://schemas.microsoft.com/office/drawing/2014/main" id="{1597A81A-DF5B-0F49-9118-E960E1CECDE5}"/>
              </a:ext>
            </a:extLst>
          </p:cNvPr>
          <p:cNvPicPr>
            <a:picLocks noChangeAspect="1"/>
          </p:cNvPicPr>
          <p:nvPr/>
        </p:nvPicPr>
        <p:blipFill>
          <a:blip r:embed="rId7"/>
          <a:stretch>
            <a:fillRect/>
          </a:stretch>
        </p:blipFill>
        <p:spPr>
          <a:xfrm>
            <a:off x="10574072" y="5049810"/>
            <a:ext cx="909103" cy="1171582"/>
          </a:xfrm>
          <a:prstGeom prst="rect">
            <a:avLst/>
          </a:prstGeom>
        </p:spPr>
      </p:pic>
      <p:pic>
        <p:nvPicPr>
          <p:cNvPr id="27" name="Afbeelding 69">
            <a:extLst>
              <a:ext uri="{FF2B5EF4-FFF2-40B4-BE49-F238E27FC236}">
                <a16:creationId xmlns:a16="http://schemas.microsoft.com/office/drawing/2014/main" id="{17284382-DF07-1B41-AA14-98AD2C55D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3972" y="5248342"/>
            <a:ext cx="800100" cy="647700"/>
          </a:xfrm>
          <a:prstGeom prst="rect">
            <a:avLst/>
          </a:prstGeom>
        </p:spPr>
      </p:pic>
      <p:cxnSp>
        <p:nvCxnSpPr>
          <p:cNvPr id="28" name="Straight Arrow Connector 15">
            <a:extLst>
              <a:ext uri="{FF2B5EF4-FFF2-40B4-BE49-F238E27FC236}">
                <a16:creationId xmlns:a16="http://schemas.microsoft.com/office/drawing/2014/main" id="{4DEDA5B7-0404-6B4F-802A-532A6BE3E231}"/>
              </a:ext>
            </a:extLst>
          </p:cNvPr>
          <p:cNvCxnSpPr>
            <a:cxnSpLocks/>
          </p:cNvCxnSpPr>
          <p:nvPr/>
        </p:nvCxnSpPr>
        <p:spPr>
          <a:xfrm>
            <a:off x="8662293" y="4875403"/>
            <a:ext cx="562929" cy="2534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5">
            <a:extLst>
              <a:ext uri="{FF2B5EF4-FFF2-40B4-BE49-F238E27FC236}">
                <a16:creationId xmlns:a16="http://schemas.microsoft.com/office/drawing/2014/main" id="{229FA160-60F0-9541-B21E-9858C671829C}"/>
              </a:ext>
            </a:extLst>
          </p:cNvPr>
          <p:cNvCxnSpPr>
            <a:cxnSpLocks/>
          </p:cNvCxnSpPr>
          <p:nvPr/>
        </p:nvCxnSpPr>
        <p:spPr>
          <a:xfrm flipV="1">
            <a:off x="8708822" y="3204072"/>
            <a:ext cx="516400" cy="2521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79">
            <a:extLst>
              <a:ext uri="{FF2B5EF4-FFF2-40B4-BE49-F238E27FC236}">
                <a16:creationId xmlns:a16="http://schemas.microsoft.com/office/drawing/2014/main" id="{A6388783-3690-1746-BA94-3FABFBA200FB}"/>
              </a:ext>
            </a:extLst>
          </p:cNvPr>
          <p:cNvSpPr txBox="1"/>
          <p:nvPr/>
        </p:nvSpPr>
        <p:spPr>
          <a:xfrm>
            <a:off x="7946940" y="269456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(Test)</a:t>
            </a:r>
          </a:p>
        </p:txBody>
      </p:sp>
      <p:pic>
        <p:nvPicPr>
          <p:cNvPr id="31" name="Picture 30">
            <a:extLst>
              <a:ext uri="{FF2B5EF4-FFF2-40B4-BE49-F238E27FC236}">
                <a16:creationId xmlns:a16="http://schemas.microsoft.com/office/drawing/2014/main" id="{70FA7309-1CF5-9449-914E-11C6FEF964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4984" y="5732563"/>
            <a:ext cx="1354796" cy="652309"/>
          </a:xfrm>
          <a:prstGeom prst="rect">
            <a:avLst/>
          </a:prstGeom>
        </p:spPr>
      </p:pic>
      <p:pic>
        <p:nvPicPr>
          <p:cNvPr id="32" name="Picture 4" descr="https://azure.microsoft.com/svghandler/container-instances/?width=600&amp;amp;height=315">
            <a:extLst>
              <a:ext uri="{FF2B5EF4-FFF2-40B4-BE49-F238E27FC236}">
                <a16:creationId xmlns:a16="http://schemas.microsoft.com/office/drawing/2014/main" id="{8EFFE64E-1F82-7842-B8EF-3F3B39CF43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5101" y="3709818"/>
            <a:ext cx="644769" cy="64154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49">
            <a:extLst>
              <a:ext uri="{FF2B5EF4-FFF2-40B4-BE49-F238E27FC236}">
                <a16:creationId xmlns:a16="http://schemas.microsoft.com/office/drawing/2014/main" id="{31BCEC53-391F-F643-BCCD-A4196D750D2E}"/>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kstvak 50">
            <a:extLst>
              <a:ext uri="{FF2B5EF4-FFF2-40B4-BE49-F238E27FC236}">
                <a16:creationId xmlns:a16="http://schemas.microsoft.com/office/drawing/2014/main" id="{96C15E43-27E1-C549-9DC8-686BC8E91307}"/>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6" name="Tekstvak 51">
            <a:extLst>
              <a:ext uri="{FF2B5EF4-FFF2-40B4-BE49-F238E27FC236}">
                <a16:creationId xmlns:a16="http://schemas.microsoft.com/office/drawing/2014/main" id="{A1B96126-B187-2147-9821-D055EC3ADD46}"/>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Train Model</a:t>
            </a:r>
          </a:p>
        </p:txBody>
      </p:sp>
      <p:pic>
        <p:nvPicPr>
          <p:cNvPr id="37" name="Afbeelding 2">
            <a:extLst>
              <a:ext uri="{FF2B5EF4-FFF2-40B4-BE49-F238E27FC236}">
                <a16:creationId xmlns:a16="http://schemas.microsoft.com/office/drawing/2014/main" id="{B95485C5-BE3D-2A40-9821-58DC253E62FB}"/>
              </a:ext>
            </a:extLst>
          </p:cNvPr>
          <p:cNvPicPr>
            <a:picLocks noChangeAspect="1"/>
          </p:cNvPicPr>
          <p:nvPr/>
        </p:nvPicPr>
        <p:blipFill>
          <a:blip r:embed="rId11"/>
          <a:stretch>
            <a:fillRect/>
          </a:stretch>
        </p:blipFill>
        <p:spPr>
          <a:xfrm>
            <a:off x="3217805" y="3738496"/>
            <a:ext cx="948747" cy="479024"/>
          </a:xfrm>
          <a:prstGeom prst="rect">
            <a:avLst/>
          </a:prstGeom>
        </p:spPr>
      </p:pic>
      <p:pic>
        <p:nvPicPr>
          <p:cNvPr id="38" name="Afbeelding 8">
            <a:extLst>
              <a:ext uri="{FF2B5EF4-FFF2-40B4-BE49-F238E27FC236}">
                <a16:creationId xmlns:a16="http://schemas.microsoft.com/office/drawing/2014/main" id="{55B3EEFC-2FC2-9C46-B639-F96973C5FCD5}"/>
              </a:ext>
            </a:extLst>
          </p:cNvPr>
          <p:cNvPicPr>
            <a:picLocks noChangeAspect="1"/>
          </p:cNvPicPr>
          <p:nvPr/>
        </p:nvPicPr>
        <p:blipFill>
          <a:blip r:embed="rId12"/>
          <a:stretch>
            <a:fillRect/>
          </a:stretch>
        </p:blipFill>
        <p:spPr>
          <a:xfrm>
            <a:off x="4448778" y="3651878"/>
            <a:ext cx="967341" cy="507854"/>
          </a:xfrm>
          <a:prstGeom prst="rect">
            <a:avLst/>
          </a:prstGeom>
        </p:spPr>
      </p:pic>
      <p:sp>
        <p:nvSpPr>
          <p:cNvPr id="39" name="Tekstvak 50">
            <a:extLst>
              <a:ext uri="{FF2B5EF4-FFF2-40B4-BE49-F238E27FC236}">
                <a16:creationId xmlns:a16="http://schemas.microsoft.com/office/drawing/2014/main" id="{C400D3FC-D80D-7749-A3A7-FCB83171A35D}"/>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sanity test</a:t>
            </a:r>
          </a:p>
        </p:txBody>
      </p:sp>
      <p:pic>
        <p:nvPicPr>
          <p:cNvPr id="40" name="Afbeelding 2">
            <a:extLst>
              <a:ext uri="{FF2B5EF4-FFF2-40B4-BE49-F238E27FC236}">
                <a16:creationId xmlns:a16="http://schemas.microsoft.com/office/drawing/2014/main" id="{749F7FB1-4AED-0045-B84F-B6DF78242015}"/>
              </a:ext>
            </a:extLst>
          </p:cNvPr>
          <p:cNvPicPr>
            <a:picLocks noChangeAspect="1"/>
          </p:cNvPicPr>
          <p:nvPr/>
        </p:nvPicPr>
        <p:blipFill>
          <a:blip r:embed="rId11"/>
          <a:stretch>
            <a:fillRect/>
          </a:stretch>
        </p:blipFill>
        <p:spPr>
          <a:xfrm>
            <a:off x="5799195" y="3666293"/>
            <a:ext cx="948747" cy="479024"/>
          </a:xfrm>
          <a:prstGeom prst="rect">
            <a:avLst/>
          </a:prstGeom>
        </p:spPr>
      </p:pic>
      <p:grpSp>
        <p:nvGrpSpPr>
          <p:cNvPr id="41" name="Group 326">
            <a:extLst>
              <a:ext uri="{FF2B5EF4-FFF2-40B4-BE49-F238E27FC236}">
                <a16:creationId xmlns:a16="http://schemas.microsoft.com/office/drawing/2014/main" id="{DDAFDF59-2A33-D14A-9546-DBBBAE6AFE39}"/>
              </a:ext>
            </a:extLst>
          </p:cNvPr>
          <p:cNvGrpSpPr>
            <a:grpSpLocks noChangeAspect="1"/>
          </p:cNvGrpSpPr>
          <p:nvPr/>
        </p:nvGrpSpPr>
        <p:grpSpPr bwMode="auto">
          <a:xfrm>
            <a:off x="287637" y="6073845"/>
            <a:ext cx="925120" cy="423987"/>
            <a:chOff x="6816" y="2557"/>
            <a:chExt cx="259" cy="136"/>
          </a:xfrm>
          <a:noFill/>
        </p:grpSpPr>
        <p:sp useBgFill="1">
          <p:nvSpPr>
            <p:cNvPr id="42" name="Freeform 328">
              <a:extLst>
                <a:ext uri="{FF2B5EF4-FFF2-40B4-BE49-F238E27FC236}">
                  <a16:creationId xmlns:a16="http://schemas.microsoft.com/office/drawing/2014/main" id="{5067C8C8-3406-244E-81F2-F864CD6422D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43" name="Rectangle 327">
              <a:extLst>
                <a:ext uri="{FF2B5EF4-FFF2-40B4-BE49-F238E27FC236}">
                  <a16:creationId xmlns:a16="http://schemas.microsoft.com/office/drawing/2014/main" id="{7FCA6330-88F3-4A46-B134-2F4D4FDCA80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4" name="Afbeelding 8">
            <a:extLst>
              <a:ext uri="{FF2B5EF4-FFF2-40B4-BE49-F238E27FC236}">
                <a16:creationId xmlns:a16="http://schemas.microsoft.com/office/drawing/2014/main" id="{65463F58-47ED-7446-8B40-25D5948895A5}"/>
              </a:ext>
            </a:extLst>
          </p:cNvPr>
          <p:cNvPicPr>
            <a:picLocks noChangeAspect="1"/>
          </p:cNvPicPr>
          <p:nvPr/>
        </p:nvPicPr>
        <p:blipFill>
          <a:blip r:embed="rId12"/>
          <a:stretch>
            <a:fillRect/>
          </a:stretch>
        </p:blipFill>
        <p:spPr>
          <a:xfrm>
            <a:off x="876594" y="5802797"/>
            <a:ext cx="752151" cy="394879"/>
          </a:xfrm>
          <a:prstGeom prst="rect">
            <a:avLst/>
          </a:prstGeom>
        </p:spPr>
      </p:pic>
      <p:cxnSp>
        <p:nvCxnSpPr>
          <p:cNvPr id="45" name="Straight Arrow Connector 44">
            <a:extLst>
              <a:ext uri="{FF2B5EF4-FFF2-40B4-BE49-F238E27FC236}">
                <a16:creationId xmlns:a16="http://schemas.microsoft.com/office/drawing/2014/main" id="{89F83137-4B16-9940-B481-09D1B5045D6A}"/>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79">
            <a:extLst>
              <a:ext uri="{FF2B5EF4-FFF2-40B4-BE49-F238E27FC236}">
                <a16:creationId xmlns:a16="http://schemas.microsoft.com/office/drawing/2014/main" id="{C1A76648-71A8-A04C-B676-B83DE47800DF}"/>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6" name="Afbeelding 2">
            <a:extLst>
              <a:ext uri="{FF2B5EF4-FFF2-40B4-BE49-F238E27FC236}">
                <a16:creationId xmlns:a16="http://schemas.microsoft.com/office/drawing/2014/main" id="{5DCD89FE-EDD3-4FAD-BCDB-2BE08FC36EAB}"/>
              </a:ext>
            </a:extLst>
          </p:cNvPr>
          <p:cNvPicPr>
            <a:picLocks noChangeAspect="1"/>
          </p:cNvPicPr>
          <p:nvPr/>
        </p:nvPicPr>
        <p:blipFill>
          <a:blip r:embed="rId11"/>
          <a:stretch>
            <a:fillRect/>
          </a:stretch>
        </p:blipFill>
        <p:spPr>
          <a:xfrm>
            <a:off x="7437248" y="3675060"/>
            <a:ext cx="948747" cy="479024"/>
          </a:xfrm>
          <a:prstGeom prst="rect">
            <a:avLst/>
          </a:prstGeom>
        </p:spPr>
      </p:pic>
      <p:sp>
        <p:nvSpPr>
          <p:cNvPr id="47" name="Tekstvak 50">
            <a:extLst>
              <a:ext uri="{FF2B5EF4-FFF2-40B4-BE49-F238E27FC236}">
                <a16:creationId xmlns:a16="http://schemas.microsoft.com/office/drawing/2014/main" id="{7425169D-94F4-47F3-846E-3BA2BFD0F8A4}"/>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offline evaluation test</a:t>
            </a:r>
          </a:p>
        </p:txBody>
      </p:sp>
      <p:cxnSp>
        <p:nvCxnSpPr>
          <p:cNvPr id="49" name="Straight Arrow Connector 15">
            <a:extLst>
              <a:ext uri="{FF2B5EF4-FFF2-40B4-BE49-F238E27FC236}">
                <a16:creationId xmlns:a16="http://schemas.microsoft.com/office/drawing/2014/main" id="{370851B3-E687-4D2D-9199-3F5E3351EC4A}"/>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5">
            <a:extLst>
              <a:ext uri="{FF2B5EF4-FFF2-40B4-BE49-F238E27FC236}">
                <a16:creationId xmlns:a16="http://schemas.microsoft.com/office/drawing/2014/main" id="{AFEAEB09-517C-44AF-9C18-11DCDD551B31}"/>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5">
            <a:extLst>
              <a:ext uri="{FF2B5EF4-FFF2-40B4-BE49-F238E27FC236}">
                <a16:creationId xmlns:a16="http://schemas.microsoft.com/office/drawing/2014/main" id="{17CD44E1-5CFE-4CD0-8397-BE9625FE6A00}"/>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5">
            <a:extLst>
              <a:ext uri="{FF2B5EF4-FFF2-40B4-BE49-F238E27FC236}">
                <a16:creationId xmlns:a16="http://schemas.microsoft.com/office/drawing/2014/main" id="{8B2D70FE-2CC8-4F57-9203-B177E2322E42}"/>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kstvak 50">
            <a:extLst>
              <a:ext uri="{FF2B5EF4-FFF2-40B4-BE49-F238E27FC236}">
                <a16:creationId xmlns:a16="http://schemas.microsoft.com/office/drawing/2014/main" id="{FDA3D3C7-CBC7-4225-AB51-BFCA5EDD1BCA}"/>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Integration test</a:t>
            </a:r>
          </a:p>
        </p:txBody>
      </p:sp>
      <p:cxnSp>
        <p:nvCxnSpPr>
          <p:cNvPr id="54" name="Straight Arrow Connector 15">
            <a:extLst>
              <a:ext uri="{FF2B5EF4-FFF2-40B4-BE49-F238E27FC236}">
                <a16:creationId xmlns:a16="http://schemas.microsoft.com/office/drawing/2014/main" id="{F9176F18-DB9B-41B6-A909-46D3CD1C060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5">
            <a:extLst>
              <a:ext uri="{FF2B5EF4-FFF2-40B4-BE49-F238E27FC236}">
                <a16:creationId xmlns:a16="http://schemas.microsoft.com/office/drawing/2014/main" id="{2DD019DD-43DA-477A-A0EA-AAE9765A718B}"/>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kstvak 50">
            <a:extLst>
              <a:ext uri="{FF2B5EF4-FFF2-40B4-BE49-F238E27FC236}">
                <a16:creationId xmlns:a16="http://schemas.microsoft.com/office/drawing/2014/main" id="{4FC330A1-D75A-4854-B5DB-2253B5AC3F02}"/>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Software engineer</a:t>
            </a:r>
          </a:p>
        </p:txBody>
      </p:sp>
      <p:sp>
        <p:nvSpPr>
          <p:cNvPr id="60" name="Tekstvak 50">
            <a:extLst>
              <a:ext uri="{FF2B5EF4-FFF2-40B4-BE49-F238E27FC236}">
                <a16:creationId xmlns:a16="http://schemas.microsoft.com/office/drawing/2014/main" id="{9DD88A53-3103-4AAA-A305-0BCAA5DF2EDF}"/>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scientist</a:t>
            </a:r>
          </a:p>
        </p:txBody>
      </p:sp>
      <p:sp>
        <p:nvSpPr>
          <p:cNvPr id="61" name="Tekstvak 50">
            <a:extLst>
              <a:ext uri="{FF2B5EF4-FFF2-40B4-BE49-F238E27FC236}">
                <a16:creationId xmlns:a16="http://schemas.microsoft.com/office/drawing/2014/main" id="{E866CF02-134F-42D5-93B9-DB673EB73F5B}"/>
              </a:ext>
            </a:extLst>
          </p:cNvPr>
          <p:cNvSpPr txBox="1"/>
          <p:nvPr/>
        </p:nvSpPr>
        <p:spPr>
          <a:xfrm>
            <a:off x="3507946" y="5543853"/>
            <a:ext cx="335632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400" b="0" i="0" u="none" strike="noStrike" kern="1200" cap="none" spc="0" normalizeH="0" baseline="0" noProof="0">
                <a:ln>
                  <a:noFill/>
                </a:ln>
                <a:solidFill>
                  <a:srgbClr val="C00000"/>
                </a:solidFill>
                <a:effectLst/>
                <a:uLnTx/>
                <a:uFillTx/>
                <a:latin typeface="Segoe UI Semilight"/>
                <a:ea typeface="+mn-ea"/>
                <a:cs typeface="+mn-cs"/>
              </a:rPr>
              <a:t>Build pipeline</a:t>
            </a:r>
          </a:p>
        </p:txBody>
      </p:sp>
      <p:pic>
        <p:nvPicPr>
          <p:cNvPr id="62" name="Afbeelding 2">
            <a:extLst>
              <a:ext uri="{FF2B5EF4-FFF2-40B4-BE49-F238E27FC236}">
                <a16:creationId xmlns:a16="http://schemas.microsoft.com/office/drawing/2014/main" id="{861011C5-D89E-4D16-96CB-BFAC5ED04A2C}"/>
              </a:ext>
            </a:extLst>
          </p:cNvPr>
          <p:cNvPicPr>
            <a:picLocks noChangeAspect="1"/>
          </p:cNvPicPr>
          <p:nvPr/>
        </p:nvPicPr>
        <p:blipFill>
          <a:blip r:embed="rId11"/>
          <a:stretch>
            <a:fillRect/>
          </a:stretch>
        </p:blipFill>
        <p:spPr>
          <a:xfrm>
            <a:off x="2006619" y="3749635"/>
            <a:ext cx="948747" cy="479024"/>
          </a:xfrm>
          <a:prstGeom prst="rect">
            <a:avLst/>
          </a:prstGeom>
        </p:spPr>
      </p:pic>
      <p:sp>
        <p:nvSpPr>
          <p:cNvPr id="63" name="Tekstvak 50">
            <a:extLst>
              <a:ext uri="{FF2B5EF4-FFF2-40B4-BE49-F238E27FC236}">
                <a16:creationId xmlns:a16="http://schemas.microsoft.com/office/drawing/2014/main" id="{DAF33E4A-52C9-4C09-AA5F-E6E856D5CB5F}"/>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spTree>
    <p:extLst>
      <p:ext uri="{BB962C8B-B14F-4D97-AF65-F5344CB8AC3E}">
        <p14:creationId xmlns:p14="http://schemas.microsoft.com/office/powerpoint/2010/main" val="18954699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5" name="Picture 4">
            <a:extLst>
              <a:ext uri="{FF2B5EF4-FFF2-40B4-BE49-F238E27FC236}">
                <a16:creationId xmlns:a16="http://schemas.microsoft.com/office/drawing/2014/main" id="{9C5A466C-BC51-4DB6-A603-9A19416ACDC8}"/>
              </a:ext>
            </a:extLst>
          </p:cNvPr>
          <p:cNvPicPr>
            <a:picLocks noChangeAspect="1"/>
          </p:cNvPicPr>
          <p:nvPr/>
        </p:nvPicPr>
        <p:blipFill>
          <a:blip r:embed="rId3"/>
          <a:stretch>
            <a:fillRect/>
          </a:stretch>
        </p:blipFill>
        <p:spPr>
          <a:xfrm>
            <a:off x="2578483" y="-3738"/>
            <a:ext cx="9262418" cy="6861738"/>
          </a:xfrm>
          <a:prstGeom prst="rect">
            <a:avLst/>
          </a:prstGeom>
        </p:spPr>
      </p:pic>
      <p:sp>
        <p:nvSpPr>
          <p:cNvPr id="6" name="Title 1">
            <a:extLst>
              <a:ext uri="{FF2B5EF4-FFF2-40B4-BE49-F238E27FC236}">
                <a16:creationId xmlns:a16="http://schemas.microsoft.com/office/drawing/2014/main" id="{C9F6625F-1B0F-4A6B-9078-DD840644A302}"/>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also requires sending data across the Legacy IaaS Network / Critical Data Zone barrier.  Further, the </a:t>
            </a:r>
            <a:r>
              <a:rPr lang="en-US" sz="1800" dirty="0" err="1"/>
              <a:t>KafkaConnect</a:t>
            </a:r>
            <a:r>
              <a:rPr lang="en-US" sz="1800" dirty="0"/>
              <a:t> would have to be configured / altered to attach to the </a:t>
            </a:r>
            <a:r>
              <a:rPr lang="en-US" sz="1800" dirty="0" err="1"/>
              <a:t>Kerberized</a:t>
            </a:r>
            <a:r>
              <a:rPr lang="en-US" sz="1800" dirty="0"/>
              <a:t> Kafka service</a:t>
            </a:r>
          </a:p>
        </p:txBody>
      </p:sp>
    </p:spTree>
    <p:extLst>
      <p:ext uri="{BB962C8B-B14F-4D97-AF65-F5344CB8AC3E}">
        <p14:creationId xmlns:p14="http://schemas.microsoft.com/office/powerpoint/2010/main" val="234240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2129FF6F-1648-46CE-AABB-292641642E0F}"/>
              </a:ext>
            </a:extLst>
          </p:cNvPr>
          <p:cNvPicPr>
            <a:picLocks noChangeAspect="1"/>
          </p:cNvPicPr>
          <p:nvPr/>
        </p:nvPicPr>
        <p:blipFill>
          <a:blip r:embed="rId3"/>
          <a:stretch>
            <a:fillRect/>
          </a:stretch>
        </p:blipFill>
        <p:spPr>
          <a:xfrm>
            <a:off x="2540740" y="3952"/>
            <a:ext cx="9252038" cy="6854048"/>
          </a:xfrm>
          <a:prstGeom prst="rect">
            <a:avLst/>
          </a:prstGeom>
        </p:spPr>
      </p:pic>
      <p:sp>
        <p:nvSpPr>
          <p:cNvPr id="5" name="Title 1">
            <a:extLst>
              <a:ext uri="{FF2B5EF4-FFF2-40B4-BE49-F238E27FC236}">
                <a16:creationId xmlns:a16="http://schemas.microsoft.com/office/drawing/2014/main" id="{FE40C09D-F0DB-46CE-A2CB-F3ABDF7DA2E8}"/>
              </a:ext>
            </a:extLst>
          </p:cNvPr>
          <p:cNvSpPr txBox="1">
            <a:spLocks/>
          </p:cNvSpPr>
          <p:nvPr/>
        </p:nvSpPr>
        <p:spPr>
          <a:xfrm>
            <a:off x="0" y="1310309"/>
            <a:ext cx="2117034" cy="5483087"/>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does not require sending data across the Legacy IaaS Network / Critical Data Zone barrier.  The Cloudera cluster would have to be given access to the Blob storage location where the IoT Hub lands the data.  The storage account could also be attached to the Cloudera Network, via a Service Endpoint. The IoT data would follow the data ingress pattern currently used for other data in the Cloudera  Cluster.</a:t>
            </a:r>
          </a:p>
        </p:txBody>
      </p:sp>
    </p:spTree>
    <p:extLst>
      <p:ext uri="{BB962C8B-B14F-4D97-AF65-F5344CB8AC3E}">
        <p14:creationId xmlns:p14="http://schemas.microsoft.com/office/powerpoint/2010/main" val="246157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B066B453-FC26-4C72-B823-AE1B70E0F8C0}"/>
              </a:ext>
            </a:extLst>
          </p:cNvPr>
          <p:cNvPicPr>
            <a:picLocks noChangeAspect="1"/>
          </p:cNvPicPr>
          <p:nvPr/>
        </p:nvPicPr>
        <p:blipFill>
          <a:blip r:embed="rId3"/>
          <a:stretch>
            <a:fillRect/>
          </a:stretch>
        </p:blipFill>
        <p:spPr>
          <a:xfrm>
            <a:off x="2476139" y="0"/>
            <a:ext cx="9242097" cy="6846684"/>
          </a:xfrm>
          <a:prstGeom prst="rect">
            <a:avLst/>
          </a:prstGeom>
        </p:spPr>
      </p:pic>
      <p:sp>
        <p:nvSpPr>
          <p:cNvPr id="5" name="Title 1">
            <a:extLst>
              <a:ext uri="{FF2B5EF4-FFF2-40B4-BE49-F238E27FC236}">
                <a16:creationId xmlns:a16="http://schemas.microsoft.com/office/drawing/2014/main" id="{A9B24ABF-1B4A-44EF-8AFF-BB85D73EABF3}"/>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builds on the previous one, just calling out various other PaaS services available to be able to shape, analyze, report over and </a:t>
            </a:r>
            <a:r>
              <a:rPr lang="en-US" sz="1800"/>
              <a:t>reason over the data.</a:t>
            </a:r>
            <a:endParaRPr lang="en-US" sz="1800" dirty="0"/>
          </a:p>
        </p:txBody>
      </p:sp>
    </p:spTree>
    <p:extLst>
      <p:ext uri="{BB962C8B-B14F-4D97-AF65-F5344CB8AC3E}">
        <p14:creationId xmlns:p14="http://schemas.microsoft.com/office/powerpoint/2010/main" val="26852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564184"/>
          </a:xfrm>
        </p:spPr>
        <p:txBody>
          <a:bodyPr>
            <a:normAutofit fontScale="90000"/>
          </a:bodyPr>
          <a:lstStyle/>
          <a:p>
            <a:r>
              <a:rPr lang="en-US" dirty="0"/>
              <a:t>Objectives</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608082"/>
            <a:ext cx="10515600" cy="4351338"/>
          </a:xfrm>
        </p:spPr>
        <p:txBody>
          <a:bodyPr/>
          <a:lstStyle/>
          <a:p>
            <a:r>
              <a:rPr lang="en-US" dirty="0"/>
              <a:t>Equip each student with the Azure machine learning tools they can apply immediately</a:t>
            </a:r>
          </a:p>
          <a:p>
            <a:r>
              <a:rPr lang="en-US" dirty="0"/>
              <a:t>In the words of RW Murphy:</a:t>
            </a:r>
          </a:p>
          <a:p>
            <a:pPr lvl="1"/>
            <a:r>
              <a:rPr lang="en-US" dirty="0"/>
              <a:t>Slightly overwork the student who has average familiarity with the material</a:t>
            </a:r>
          </a:p>
          <a:p>
            <a:pPr lvl="1"/>
            <a:r>
              <a:rPr lang="en-US" dirty="0"/>
              <a:t>While not discouraging students who are brand new to the material</a:t>
            </a:r>
          </a:p>
          <a:p>
            <a:pPr lvl="1"/>
            <a:r>
              <a:rPr lang="en-US" dirty="0"/>
              <a:t>And still challenging the students who are more familiar with the material</a:t>
            </a:r>
          </a:p>
          <a:p>
            <a:pPr lvl="1"/>
            <a:endParaRPr lang="en-US" dirty="0"/>
          </a:p>
        </p:txBody>
      </p:sp>
    </p:spTree>
    <p:extLst>
      <p:ext uri="{BB962C8B-B14F-4D97-AF65-F5344CB8AC3E}">
        <p14:creationId xmlns:p14="http://schemas.microsoft.com/office/powerpoint/2010/main" val="59670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564184"/>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608081"/>
            <a:ext cx="10515600" cy="6105333"/>
          </a:xfrm>
        </p:spPr>
        <p:txBody>
          <a:bodyPr>
            <a:normAutofit fontScale="55000" lnSpcReduction="20000"/>
          </a:bodyPr>
          <a:lstStyle/>
          <a:p>
            <a:pPr marL="0" indent="0">
              <a:buNone/>
            </a:pPr>
            <a:r>
              <a:rPr lang="en-US" b="1" dirty="0"/>
              <a:t>Day 1</a:t>
            </a:r>
          </a:p>
          <a:p>
            <a:pPr lvl="0"/>
            <a:r>
              <a:rPr lang="en-US" dirty="0"/>
              <a:t>Setting up your Data Science VM to work as your portal into the Azure Machine Learning service and </a:t>
            </a:r>
            <a:r>
              <a:rPr lang="en-US" dirty="0" err="1"/>
              <a:t>MLOps</a:t>
            </a:r>
            <a:r>
              <a:rPr lang="en-US" dirty="0"/>
              <a:t> for data science</a:t>
            </a:r>
          </a:p>
          <a:p>
            <a:pPr lvl="0"/>
            <a:r>
              <a:rPr lang="en-US" dirty="0"/>
              <a:t>Azure Machine Learning service</a:t>
            </a:r>
          </a:p>
          <a:p>
            <a:pPr lvl="1"/>
            <a:r>
              <a:rPr lang="en-US" dirty="0"/>
              <a:t>Data prep</a:t>
            </a:r>
          </a:p>
          <a:p>
            <a:pPr lvl="1"/>
            <a:r>
              <a:rPr lang="en-US" dirty="0"/>
              <a:t>Model training</a:t>
            </a:r>
          </a:p>
          <a:p>
            <a:pPr lvl="1"/>
            <a:r>
              <a:rPr lang="en-US" dirty="0"/>
              <a:t>Model training on Azure Batch AI service</a:t>
            </a:r>
          </a:p>
          <a:p>
            <a:pPr lvl="1"/>
            <a:r>
              <a:rPr lang="en-US" dirty="0"/>
              <a:t>Model operationalization – including deployment and monitoring</a:t>
            </a:r>
          </a:p>
          <a:p>
            <a:pPr lvl="0"/>
            <a:r>
              <a:rPr lang="en-US" dirty="0"/>
              <a:t>Azure Databricks</a:t>
            </a:r>
          </a:p>
          <a:p>
            <a:pPr lvl="1"/>
            <a:r>
              <a:rPr lang="en-US" dirty="0"/>
              <a:t>Data prep</a:t>
            </a:r>
          </a:p>
          <a:p>
            <a:pPr lvl="1"/>
            <a:r>
              <a:rPr lang="en-US" dirty="0"/>
              <a:t>Model training</a:t>
            </a:r>
          </a:p>
          <a:p>
            <a:pPr lvl="1"/>
            <a:r>
              <a:rPr lang="en-US" dirty="0"/>
              <a:t>Model operationalization</a:t>
            </a:r>
          </a:p>
          <a:p>
            <a:pPr marL="0" indent="0">
              <a:buNone/>
            </a:pPr>
            <a:r>
              <a:rPr lang="en-US" dirty="0"/>
              <a:t> </a:t>
            </a:r>
          </a:p>
          <a:p>
            <a:pPr marL="0" indent="0">
              <a:buNone/>
            </a:pPr>
            <a:r>
              <a:rPr lang="en-US" b="1" dirty="0"/>
              <a:t>Day 2</a:t>
            </a:r>
          </a:p>
          <a:p>
            <a:r>
              <a:rPr lang="en-US" dirty="0"/>
              <a:t>Azure Databricks continued</a:t>
            </a:r>
          </a:p>
          <a:p>
            <a:pPr lvl="0"/>
            <a:endParaRPr lang="en-US" dirty="0"/>
          </a:p>
          <a:p>
            <a:pPr lvl="0"/>
            <a:r>
              <a:rPr lang="en-US" dirty="0"/>
              <a:t>Cognitive Services</a:t>
            </a:r>
          </a:p>
          <a:p>
            <a:pPr lvl="1"/>
            <a:r>
              <a:rPr lang="en-US" dirty="0"/>
              <a:t>Image classification</a:t>
            </a:r>
          </a:p>
          <a:p>
            <a:pPr lvl="1"/>
            <a:endParaRPr lang="en-US" dirty="0"/>
          </a:p>
          <a:p>
            <a:pPr lvl="0"/>
            <a:r>
              <a:rPr lang="en-US" dirty="0"/>
              <a:t>Azure ML Studio</a:t>
            </a:r>
          </a:p>
          <a:p>
            <a:pPr lvl="1"/>
            <a:r>
              <a:rPr lang="en-US" dirty="0"/>
              <a:t>A quick introduction on the tool for the citizen data scientist</a:t>
            </a:r>
          </a:p>
          <a:p>
            <a:pPr lvl="1"/>
            <a:r>
              <a:rPr lang="en-US" dirty="0"/>
              <a:t>Model training</a:t>
            </a:r>
          </a:p>
          <a:p>
            <a:pPr lvl="1"/>
            <a:r>
              <a:rPr lang="en-US" dirty="0"/>
              <a:t>Model operationalization</a:t>
            </a:r>
          </a:p>
          <a:p>
            <a:pPr marL="0" indent="0">
              <a:buNone/>
            </a:pPr>
            <a:r>
              <a:rPr lang="en-US" dirty="0"/>
              <a:t> </a:t>
            </a:r>
          </a:p>
          <a:p>
            <a:pPr lvl="0"/>
            <a:r>
              <a:rPr lang="en-US" dirty="0"/>
              <a:t>More on the Team Data Science Process and </a:t>
            </a:r>
            <a:r>
              <a:rPr lang="en-US" dirty="0" err="1"/>
              <a:t>MLOps</a:t>
            </a:r>
            <a:endParaRPr lang="en-US" dirty="0"/>
          </a:p>
          <a:p>
            <a:pPr marL="457200" lvl="1" indent="0">
              <a:buNone/>
            </a:pPr>
            <a:endParaRPr lang="en-US" dirty="0"/>
          </a:p>
        </p:txBody>
      </p:sp>
    </p:spTree>
    <p:extLst>
      <p:ext uri="{BB962C8B-B14F-4D97-AF65-F5344CB8AC3E}">
        <p14:creationId xmlns:p14="http://schemas.microsoft.com/office/powerpoint/2010/main" val="272346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0"/>
            <a:ext cx="10515600" cy="1325563"/>
          </a:xfrm>
        </p:spPr>
        <p:txBody>
          <a:bodyPr/>
          <a:lstStyle/>
          <a:p>
            <a:r>
              <a:rPr lang="en-US" dirty="0"/>
              <a:t>Best practices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1437999"/>
            <a:ext cx="10515600" cy="4351338"/>
          </a:xfrm>
        </p:spPr>
        <p:txBody>
          <a:bodyPr/>
          <a:lstStyle/>
          <a:p>
            <a:r>
              <a:rPr lang="en-US" dirty="0"/>
              <a:t>Shut off your DSVM from the portal any time you’re not using it</a:t>
            </a:r>
          </a:p>
          <a:p>
            <a:r>
              <a:rPr lang="en-US" dirty="0"/>
              <a:t>Set up an auto-shutdown rule for the DSVM just in case</a:t>
            </a:r>
          </a:p>
          <a:p>
            <a:r>
              <a:rPr lang="en-US" dirty="0"/>
              <a:t>For the cautious:  before shutting down DSVM</a:t>
            </a:r>
          </a:p>
          <a:p>
            <a:pPr lvl="1"/>
            <a:r>
              <a:rPr lang="en-US" dirty="0"/>
              <a:t>Save all notebooks</a:t>
            </a:r>
          </a:p>
          <a:p>
            <a:pPr lvl="1"/>
            <a:r>
              <a:rPr lang="en-US" dirty="0"/>
              <a:t>Go to the running notebooks tab and shut down any running notebooks</a:t>
            </a:r>
          </a:p>
          <a:p>
            <a:pPr lvl="1"/>
            <a:r>
              <a:rPr lang="en-US" dirty="0"/>
              <a:t>Click into the command window that runs the notebooks and control-c</a:t>
            </a:r>
          </a:p>
          <a:p>
            <a:pPr lvl="1"/>
            <a:endParaRPr lang="en-US" dirty="0"/>
          </a:p>
        </p:txBody>
      </p:sp>
    </p:spTree>
    <p:extLst>
      <p:ext uri="{BB962C8B-B14F-4D97-AF65-F5344CB8AC3E}">
        <p14:creationId xmlns:p14="http://schemas.microsoft.com/office/powerpoint/2010/main" val="2694685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jt.GJKZ0gEK3IGHKgaodD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L5gH9kVU0kuHdBfCqVWh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4587</TotalTime>
  <Words>2101</Words>
  <Application>Microsoft Office PowerPoint</Application>
  <PresentationFormat>Widescreen</PresentationFormat>
  <Paragraphs>399</Paragraphs>
  <Slides>39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Segoe UI</vt:lpstr>
      <vt:lpstr>Segoe UI Light</vt:lpstr>
      <vt:lpstr>Segoe UI Semibold</vt:lpstr>
      <vt:lpstr>Segoe UI Semilight</vt:lpstr>
      <vt:lpstr>Office Theme</vt:lpstr>
      <vt:lpstr>Machine Learning in Azure </vt:lpstr>
      <vt:lpstr>PowerPoint Presentation</vt:lpstr>
      <vt:lpstr>PowerPoint Presentation</vt:lpstr>
      <vt:lpstr>PowerPoint Presentation</vt:lpstr>
      <vt:lpstr>PowerPoint Presentation</vt:lpstr>
      <vt:lpstr>PowerPoint Presentation</vt:lpstr>
      <vt:lpstr>Objectives</vt:lpstr>
      <vt:lpstr>Agenda</vt:lpstr>
      <vt:lpstr>Best practices</vt:lpstr>
      <vt:lpstr>Setting up Azure Machine Learning service</vt:lpstr>
      <vt:lpstr>Setting up Azure ML - DSVM / Linux</vt:lpstr>
      <vt:lpstr>Setting up Azure ML - DSVM / Windows 2016</vt:lpstr>
      <vt:lpstr>Azure ML exercises</vt:lpstr>
      <vt:lpstr>Fixes</vt:lpstr>
      <vt:lpstr>Azure ML challenges</vt:lpstr>
      <vt:lpstr>AutoML</vt:lpstr>
      <vt:lpstr>Azure ML exercises</vt:lpstr>
      <vt:lpstr>Azure ML challenges</vt:lpstr>
      <vt:lpstr>How the Azure ML service works</vt:lpstr>
      <vt:lpstr>Setting up Azure Databricks</vt:lpstr>
      <vt:lpstr>Azure Databricks exercises</vt:lpstr>
      <vt:lpstr>Azure Databricks exercises</vt:lpstr>
      <vt:lpstr>Azure Databricks exercises</vt:lpstr>
      <vt:lpstr>Other Azure Databricks topics</vt:lpstr>
      <vt:lpstr>Azure Databricks challenges</vt:lpstr>
      <vt:lpstr>Cognitive Services / Knowledge Mining</vt:lpstr>
      <vt:lpstr>Cognitive Services capabilities Infuse your apps, websites, and bots with human-like intelligence </vt:lpstr>
      <vt:lpstr>PowerPoint Presentation</vt:lpstr>
      <vt:lpstr>Knowledge mining with Azure Search</vt:lpstr>
      <vt:lpstr>Knowledge mining Demo</vt:lpstr>
      <vt:lpstr>Cognitive Services API exercises</vt:lpstr>
      <vt:lpstr>Cognitive Services API exercises</vt:lpstr>
      <vt:lpstr>Azure Machine Learning Studio Exercises</vt:lpstr>
      <vt:lpstr>Data science is a team sport</vt:lpstr>
      <vt:lpstr>AI DevOps lifecycle</vt:lpstr>
      <vt:lpstr>Key Goals of DevOps for AI</vt:lpstr>
      <vt:lpstr>DevOps Framework for Azure AI Solutions</vt:lpstr>
      <vt:lpstr>PowerPoint Presentation</vt:lpstr>
      <vt:lpstr>Integrated Pipeline for Data Scientists and Software Engineers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Azure </dc:title>
  <dc:creator>Delbert Murphy</dc:creator>
  <cp:lastModifiedBy>Delbert Murphy</cp:lastModifiedBy>
  <cp:revision>1</cp:revision>
  <dcterms:created xsi:type="dcterms:W3CDTF">2019-02-22T14:54:57Z</dcterms:created>
  <dcterms:modified xsi:type="dcterms:W3CDTF">2019-03-10T20:27:50Z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delbertm@microsoft.com</vt:lpwstr>
  </property>
  <property fmtid="{D5CDD505-2E9C-101B-9397-08002B2CF9AE}" pid="5" name="MSIP_Label_f42aa342-8706-4288-bd11-ebb85995028c_SetDate">
    <vt:lpwstr>2019-02-26T21:51:15.1558212Z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9404418c-8fe8-4a3c-888f-6c285341a04f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